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
  </p:notesMasterIdLst>
  <p:sldIdLst>
    <p:sldId id="261" r:id="rId2"/>
    <p:sldId id="260" r:id="rId3"/>
  </p:sldIdLst>
  <p:sldSz cx="9906000" cy="6858000" type="A4"/>
  <p:notesSz cx="9942513" cy="68119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120" userDrawn="1">
          <p15:clr>
            <a:srgbClr val="A4A3A4"/>
          </p15:clr>
        </p15:guide>
        <p15:guide id="2" orient="horz"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152" autoAdjust="0"/>
    <p:restoredTop sz="76454" autoAdjust="0"/>
  </p:normalViewPr>
  <p:slideViewPr>
    <p:cSldViewPr snapToGrid="0">
      <p:cViewPr>
        <p:scale>
          <a:sx n="93" d="100"/>
          <a:sy n="93" d="100"/>
        </p:scale>
        <p:origin x="1932" y="576"/>
      </p:cViewPr>
      <p:guideLst>
        <p:guide pos="3120"/>
        <p:guide orient="horz"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1"/>
            <a:ext cx="4308529" cy="342190"/>
          </a:xfrm>
          <a:prstGeom prst="rect">
            <a:avLst/>
          </a:prstGeom>
        </p:spPr>
        <p:txBody>
          <a:bodyPr vert="horz" lIns="91595" tIns="45798" rIns="91595" bIns="45798" rtlCol="0"/>
          <a:lstStyle>
            <a:lvl1pPr algn="l">
              <a:defRPr sz="1200"/>
            </a:lvl1pPr>
          </a:lstStyle>
          <a:p>
            <a:endParaRPr lang="nl-NL"/>
          </a:p>
        </p:txBody>
      </p:sp>
      <p:sp>
        <p:nvSpPr>
          <p:cNvPr id="3" name="Tijdelijke aanduiding voor datum 2"/>
          <p:cNvSpPr>
            <a:spLocks noGrp="1"/>
          </p:cNvSpPr>
          <p:nvPr>
            <p:ph type="dt" idx="1"/>
          </p:nvPr>
        </p:nvSpPr>
        <p:spPr>
          <a:xfrm>
            <a:off x="5632396" y="1"/>
            <a:ext cx="4308529" cy="342190"/>
          </a:xfrm>
          <a:prstGeom prst="rect">
            <a:avLst/>
          </a:prstGeom>
        </p:spPr>
        <p:txBody>
          <a:bodyPr vert="horz" lIns="91595" tIns="45798" rIns="91595" bIns="45798" rtlCol="0"/>
          <a:lstStyle>
            <a:lvl1pPr algn="r">
              <a:defRPr sz="1200"/>
            </a:lvl1pPr>
          </a:lstStyle>
          <a:p>
            <a:fld id="{1F11AC82-28C2-4E66-9EDB-65668CE23E11}" type="datetimeFigureOut">
              <a:rPr lang="nl-NL" smtClean="0"/>
              <a:t>20-9-2024</a:t>
            </a:fld>
            <a:endParaRPr lang="nl-NL"/>
          </a:p>
        </p:txBody>
      </p:sp>
      <p:sp>
        <p:nvSpPr>
          <p:cNvPr id="4" name="Tijdelijke aanduiding voor dia-afbeelding 3"/>
          <p:cNvSpPr>
            <a:spLocks noGrp="1" noRot="1" noChangeAspect="1"/>
          </p:cNvSpPr>
          <p:nvPr>
            <p:ph type="sldImg" idx="2"/>
          </p:nvPr>
        </p:nvSpPr>
        <p:spPr>
          <a:xfrm>
            <a:off x="3309938" y="850900"/>
            <a:ext cx="3322637" cy="2300288"/>
          </a:xfrm>
          <a:prstGeom prst="rect">
            <a:avLst/>
          </a:prstGeom>
          <a:noFill/>
          <a:ln w="12700">
            <a:solidFill>
              <a:prstClr val="black"/>
            </a:solidFill>
          </a:ln>
        </p:spPr>
        <p:txBody>
          <a:bodyPr vert="horz" lIns="91595" tIns="45798" rIns="91595" bIns="45798" rtlCol="0" anchor="ctr"/>
          <a:lstStyle/>
          <a:p>
            <a:endParaRPr lang="nl-NL"/>
          </a:p>
        </p:txBody>
      </p:sp>
      <p:sp>
        <p:nvSpPr>
          <p:cNvPr id="5" name="Tijdelijke aanduiding voor notities 4"/>
          <p:cNvSpPr>
            <a:spLocks noGrp="1"/>
          </p:cNvSpPr>
          <p:nvPr>
            <p:ph type="body" sz="quarter" idx="3"/>
          </p:nvPr>
        </p:nvSpPr>
        <p:spPr>
          <a:xfrm>
            <a:off x="994887" y="3278655"/>
            <a:ext cx="7952739" cy="2681813"/>
          </a:xfrm>
          <a:prstGeom prst="rect">
            <a:avLst/>
          </a:prstGeom>
        </p:spPr>
        <p:txBody>
          <a:bodyPr vert="horz" lIns="91595" tIns="45798" rIns="91595" bIns="45798" rtlCol="0"/>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6469774"/>
            <a:ext cx="4308529" cy="342189"/>
          </a:xfrm>
          <a:prstGeom prst="rect">
            <a:avLst/>
          </a:prstGeom>
        </p:spPr>
        <p:txBody>
          <a:bodyPr vert="horz" lIns="91595" tIns="45798" rIns="91595" bIns="45798"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5632396" y="6469774"/>
            <a:ext cx="4308529" cy="342189"/>
          </a:xfrm>
          <a:prstGeom prst="rect">
            <a:avLst/>
          </a:prstGeom>
        </p:spPr>
        <p:txBody>
          <a:bodyPr vert="horz" lIns="91595" tIns="45798" rIns="91595" bIns="45798" rtlCol="0" anchor="b"/>
          <a:lstStyle>
            <a:lvl1pPr algn="r">
              <a:defRPr sz="1200"/>
            </a:lvl1pPr>
          </a:lstStyle>
          <a:p>
            <a:fld id="{3F6F0FEF-250E-49EA-B6E4-E6D202479C32}" type="slidenum">
              <a:rPr lang="nl-NL" smtClean="0"/>
              <a:t>‹nr.›</a:t>
            </a:fld>
            <a:endParaRPr lang="nl-NL"/>
          </a:p>
        </p:txBody>
      </p:sp>
    </p:spTree>
    <p:extLst>
      <p:ext uri="{BB962C8B-B14F-4D97-AF65-F5344CB8AC3E}">
        <p14:creationId xmlns:p14="http://schemas.microsoft.com/office/powerpoint/2010/main" val="7563550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3F6F0FEF-250E-49EA-B6E4-E6D202479C32}" type="slidenum">
              <a:rPr lang="nl-NL" smtClean="0"/>
              <a:t>1</a:t>
            </a:fld>
            <a:endParaRPr lang="nl-NL"/>
          </a:p>
        </p:txBody>
      </p:sp>
    </p:spTree>
    <p:extLst>
      <p:ext uri="{BB962C8B-B14F-4D97-AF65-F5344CB8AC3E}">
        <p14:creationId xmlns:p14="http://schemas.microsoft.com/office/powerpoint/2010/main" val="6630665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3F6F0FEF-250E-49EA-B6E4-E6D202479C32}" type="slidenum">
              <a:rPr lang="nl-NL" smtClean="0"/>
              <a:t>2</a:t>
            </a:fld>
            <a:endParaRPr lang="nl-NL"/>
          </a:p>
        </p:txBody>
      </p:sp>
    </p:spTree>
    <p:extLst>
      <p:ext uri="{BB962C8B-B14F-4D97-AF65-F5344CB8AC3E}">
        <p14:creationId xmlns:p14="http://schemas.microsoft.com/office/powerpoint/2010/main" val="21354500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nl-NL" smtClean="0"/>
              <a:t>Klik om de stijl te bewerken</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p:txBody>
          <a:bodyPr/>
          <a:lstStyle/>
          <a:p>
            <a:fld id="{BB42F90B-6AE3-4823-BDD4-4A4476249C0F}" type="datetimeFigureOut">
              <a:rPr lang="nl-NL" smtClean="0"/>
              <a:t>20-9-2024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2001007-DF9E-455D-BC43-A58CD80BBC28}" type="slidenum">
              <a:rPr lang="nl-NL" smtClean="0"/>
              <a:t>‹nr.›</a:t>
            </a:fld>
            <a:endParaRPr lang="nl-NL"/>
          </a:p>
        </p:txBody>
      </p:sp>
    </p:spTree>
    <p:extLst>
      <p:ext uri="{BB962C8B-B14F-4D97-AF65-F5344CB8AC3E}">
        <p14:creationId xmlns:p14="http://schemas.microsoft.com/office/powerpoint/2010/main" val="2742739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BB42F90B-6AE3-4823-BDD4-4A4476249C0F}" type="datetimeFigureOut">
              <a:rPr lang="nl-NL" smtClean="0"/>
              <a:t>20-9-2024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2001007-DF9E-455D-BC43-A58CD80BBC28}" type="slidenum">
              <a:rPr lang="nl-NL" smtClean="0"/>
              <a:t>‹nr.›</a:t>
            </a:fld>
            <a:endParaRPr lang="nl-NL"/>
          </a:p>
        </p:txBody>
      </p:sp>
    </p:spTree>
    <p:extLst>
      <p:ext uri="{BB962C8B-B14F-4D97-AF65-F5344CB8AC3E}">
        <p14:creationId xmlns:p14="http://schemas.microsoft.com/office/powerpoint/2010/main" val="2251901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nl-NL" smtClean="0"/>
              <a:t>Klik om de stijl te bewerken</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BB42F90B-6AE3-4823-BDD4-4A4476249C0F}" type="datetimeFigureOut">
              <a:rPr lang="nl-NL" smtClean="0"/>
              <a:t>20-9-2024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2001007-DF9E-455D-BC43-A58CD80BBC28}" type="slidenum">
              <a:rPr lang="nl-NL" smtClean="0"/>
              <a:t>‹nr.›</a:t>
            </a:fld>
            <a:endParaRPr lang="nl-NL"/>
          </a:p>
        </p:txBody>
      </p:sp>
    </p:spTree>
    <p:extLst>
      <p:ext uri="{BB962C8B-B14F-4D97-AF65-F5344CB8AC3E}">
        <p14:creationId xmlns:p14="http://schemas.microsoft.com/office/powerpoint/2010/main" val="40981371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idx="1"/>
          </p:nvPr>
        </p:nvSpPr>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BB42F90B-6AE3-4823-BDD4-4A4476249C0F}" type="datetimeFigureOut">
              <a:rPr lang="nl-NL" smtClean="0"/>
              <a:t>20-9-2024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2001007-DF9E-455D-BC43-A58CD80BBC28}" type="slidenum">
              <a:rPr lang="nl-NL" smtClean="0"/>
              <a:t>‹nr.›</a:t>
            </a:fld>
            <a:endParaRPr lang="nl-NL"/>
          </a:p>
        </p:txBody>
      </p:sp>
    </p:spTree>
    <p:extLst>
      <p:ext uri="{BB962C8B-B14F-4D97-AF65-F5344CB8AC3E}">
        <p14:creationId xmlns:p14="http://schemas.microsoft.com/office/powerpoint/2010/main" val="16210710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nl-NL" smtClean="0"/>
              <a:t>Klik om de stijl te bewerken</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BB42F90B-6AE3-4823-BDD4-4A4476249C0F}" type="datetimeFigureOut">
              <a:rPr lang="nl-NL" smtClean="0"/>
              <a:t>20-9-2024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2001007-DF9E-455D-BC43-A58CD80BBC28}" type="slidenum">
              <a:rPr lang="nl-NL" smtClean="0"/>
              <a:t>‹nr.›</a:t>
            </a:fld>
            <a:endParaRPr lang="nl-NL"/>
          </a:p>
        </p:txBody>
      </p:sp>
    </p:spTree>
    <p:extLst>
      <p:ext uri="{BB962C8B-B14F-4D97-AF65-F5344CB8AC3E}">
        <p14:creationId xmlns:p14="http://schemas.microsoft.com/office/powerpoint/2010/main" val="18182758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BB42F90B-6AE3-4823-BDD4-4A4476249C0F}" type="datetimeFigureOut">
              <a:rPr lang="nl-NL" smtClean="0"/>
              <a:t>20-9-2024</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32001007-DF9E-455D-BC43-A58CD80BBC28}" type="slidenum">
              <a:rPr lang="nl-NL" smtClean="0"/>
              <a:t>‹nr.›</a:t>
            </a:fld>
            <a:endParaRPr lang="nl-NL"/>
          </a:p>
        </p:txBody>
      </p:sp>
    </p:spTree>
    <p:extLst>
      <p:ext uri="{BB962C8B-B14F-4D97-AF65-F5344CB8AC3E}">
        <p14:creationId xmlns:p14="http://schemas.microsoft.com/office/powerpoint/2010/main" val="8724108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nl-NL" smtClean="0"/>
              <a:t>Klik om de stijl te bewerken</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4" name="Content Placeholder 3"/>
          <p:cNvSpPr>
            <a:spLocks noGrp="1"/>
          </p:cNvSpPr>
          <p:nvPr>
            <p:ph sz="half" idx="2"/>
          </p:nvPr>
        </p:nvSpPr>
        <p:spPr>
          <a:xfrm>
            <a:off x="682329" y="2505075"/>
            <a:ext cx="4190702" cy="3684588"/>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6" name="Content Placeholder 5"/>
          <p:cNvSpPr>
            <a:spLocks noGrp="1"/>
          </p:cNvSpPr>
          <p:nvPr>
            <p:ph sz="quarter" idx="4"/>
          </p:nvPr>
        </p:nvSpPr>
        <p:spPr>
          <a:xfrm>
            <a:off x="5014913" y="2505075"/>
            <a:ext cx="4211340" cy="3684588"/>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BB42F90B-6AE3-4823-BDD4-4A4476249C0F}" type="datetimeFigureOut">
              <a:rPr lang="nl-NL" smtClean="0"/>
              <a:t>20-9-2024</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32001007-DF9E-455D-BC43-A58CD80BBC28}" type="slidenum">
              <a:rPr lang="nl-NL" smtClean="0"/>
              <a:t>‹nr.›</a:t>
            </a:fld>
            <a:endParaRPr lang="nl-NL"/>
          </a:p>
        </p:txBody>
      </p:sp>
    </p:spTree>
    <p:extLst>
      <p:ext uri="{BB962C8B-B14F-4D97-AF65-F5344CB8AC3E}">
        <p14:creationId xmlns:p14="http://schemas.microsoft.com/office/powerpoint/2010/main" val="12432948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Date Placeholder 2"/>
          <p:cNvSpPr>
            <a:spLocks noGrp="1"/>
          </p:cNvSpPr>
          <p:nvPr>
            <p:ph type="dt" sz="half" idx="10"/>
          </p:nvPr>
        </p:nvSpPr>
        <p:spPr/>
        <p:txBody>
          <a:bodyPr/>
          <a:lstStyle/>
          <a:p>
            <a:fld id="{BB42F90B-6AE3-4823-BDD4-4A4476249C0F}" type="datetimeFigureOut">
              <a:rPr lang="nl-NL" smtClean="0"/>
              <a:t>20-9-2024</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32001007-DF9E-455D-BC43-A58CD80BBC28}" type="slidenum">
              <a:rPr lang="nl-NL" smtClean="0"/>
              <a:t>‹nr.›</a:t>
            </a:fld>
            <a:endParaRPr lang="nl-NL"/>
          </a:p>
        </p:txBody>
      </p:sp>
    </p:spTree>
    <p:extLst>
      <p:ext uri="{BB962C8B-B14F-4D97-AF65-F5344CB8AC3E}">
        <p14:creationId xmlns:p14="http://schemas.microsoft.com/office/powerpoint/2010/main" val="22455158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42F90B-6AE3-4823-BDD4-4A4476249C0F}" type="datetimeFigureOut">
              <a:rPr lang="nl-NL" smtClean="0"/>
              <a:t>20-9-2024</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32001007-DF9E-455D-BC43-A58CD80BBC28}" type="slidenum">
              <a:rPr lang="nl-NL" smtClean="0"/>
              <a:t>‹nr.›</a:t>
            </a:fld>
            <a:endParaRPr lang="nl-NL"/>
          </a:p>
        </p:txBody>
      </p:sp>
    </p:spTree>
    <p:extLst>
      <p:ext uri="{BB962C8B-B14F-4D97-AF65-F5344CB8AC3E}">
        <p14:creationId xmlns:p14="http://schemas.microsoft.com/office/powerpoint/2010/main" val="31633193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nl-NL" smtClean="0"/>
              <a:t>Klik om de stijl te bewerken</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Tekststijl van het model bewerken</a:t>
            </a:r>
          </a:p>
        </p:txBody>
      </p:sp>
      <p:sp>
        <p:nvSpPr>
          <p:cNvPr id="5" name="Date Placeholder 4"/>
          <p:cNvSpPr>
            <a:spLocks noGrp="1"/>
          </p:cNvSpPr>
          <p:nvPr>
            <p:ph type="dt" sz="half" idx="10"/>
          </p:nvPr>
        </p:nvSpPr>
        <p:spPr/>
        <p:txBody>
          <a:bodyPr/>
          <a:lstStyle/>
          <a:p>
            <a:fld id="{BB42F90B-6AE3-4823-BDD4-4A4476249C0F}" type="datetimeFigureOut">
              <a:rPr lang="nl-NL" smtClean="0"/>
              <a:t>20-9-2024</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32001007-DF9E-455D-BC43-A58CD80BBC28}" type="slidenum">
              <a:rPr lang="nl-NL" smtClean="0"/>
              <a:t>‹nr.›</a:t>
            </a:fld>
            <a:endParaRPr lang="nl-NL"/>
          </a:p>
        </p:txBody>
      </p:sp>
    </p:spTree>
    <p:extLst>
      <p:ext uri="{BB962C8B-B14F-4D97-AF65-F5344CB8AC3E}">
        <p14:creationId xmlns:p14="http://schemas.microsoft.com/office/powerpoint/2010/main" val="11951015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nl-NL" smtClean="0"/>
              <a:t>Klik om de stijl te bewerken</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Tekststijl van het model bewerken</a:t>
            </a:r>
          </a:p>
        </p:txBody>
      </p:sp>
      <p:sp>
        <p:nvSpPr>
          <p:cNvPr id="5" name="Date Placeholder 4"/>
          <p:cNvSpPr>
            <a:spLocks noGrp="1"/>
          </p:cNvSpPr>
          <p:nvPr>
            <p:ph type="dt" sz="half" idx="10"/>
          </p:nvPr>
        </p:nvSpPr>
        <p:spPr/>
        <p:txBody>
          <a:bodyPr/>
          <a:lstStyle/>
          <a:p>
            <a:fld id="{BB42F90B-6AE3-4823-BDD4-4A4476249C0F}" type="datetimeFigureOut">
              <a:rPr lang="nl-NL" smtClean="0"/>
              <a:t>20-9-2024</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32001007-DF9E-455D-BC43-A58CD80BBC28}" type="slidenum">
              <a:rPr lang="nl-NL" smtClean="0"/>
              <a:t>‹nr.›</a:t>
            </a:fld>
            <a:endParaRPr lang="nl-NL"/>
          </a:p>
        </p:txBody>
      </p:sp>
    </p:spTree>
    <p:extLst>
      <p:ext uri="{BB962C8B-B14F-4D97-AF65-F5344CB8AC3E}">
        <p14:creationId xmlns:p14="http://schemas.microsoft.com/office/powerpoint/2010/main" val="14366158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nl-NL" smtClean="0"/>
              <a:t>Klik om de stijl te bewerken</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42F90B-6AE3-4823-BDD4-4A4476249C0F}" type="datetimeFigureOut">
              <a:rPr lang="nl-NL" smtClean="0"/>
              <a:t>20-9-2024</a:t>
            </a:fld>
            <a:endParaRPr lang="nl-NL"/>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001007-DF9E-455D-BC43-A58CD80BBC28}" type="slidenum">
              <a:rPr lang="nl-NL" smtClean="0"/>
              <a:t>‹nr.›</a:t>
            </a:fld>
            <a:endParaRPr lang="nl-NL"/>
          </a:p>
        </p:txBody>
      </p:sp>
    </p:spTree>
    <p:extLst>
      <p:ext uri="{BB962C8B-B14F-4D97-AF65-F5344CB8AC3E}">
        <p14:creationId xmlns:p14="http://schemas.microsoft.com/office/powerpoint/2010/main" val="284043171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8" name="Afbeelding 27"/>
          <p:cNvPicPr>
            <a:picLocks noChangeAspect="1"/>
          </p:cNvPicPr>
          <p:nvPr/>
        </p:nvPicPr>
        <p:blipFill>
          <a:blip r:embed="rId3"/>
          <a:stretch>
            <a:fillRect/>
          </a:stretch>
        </p:blipFill>
        <p:spPr>
          <a:xfrm rot="12614607" flipH="1" flipV="1">
            <a:off x="2235871" y="6345977"/>
            <a:ext cx="534286" cy="405034"/>
          </a:xfrm>
          <a:prstGeom prst="rect">
            <a:avLst/>
          </a:prstGeom>
        </p:spPr>
      </p:pic>
      <p:pic>
        <p:nvPicPr>
          <p:cNvPr id="29" name="Afbeelding 28"/>
          <p:cNvPicPr>
            <a:picLocks noChangeAspect="1"/>
          </p:cNvPicPr>
          <p:nvPr/>
        </p:nvPicPr>
        <p:blipFill rotWithShape="1">
          <a:blip r:embed="rId4" cstate="print">
            <a:extLst>
              <a:ext uri="{28A0092B-C50C-407E-A947-70E740481C1C}">
                <a14:useLocalDpi xmlns:a14="http://schemas.microsoft.com/office/drawing/2010/main" val="0"/>
              </a:ext>
            </a:extLst>
          </a:blip>
          <a:srcRect b="55510"/>
          <a:stretch/>
        </p:blipFill>
        <p:spPr>
          <a:xfrm>
            <a:off x="2761403" y="5678981"/>
            <a:ext cx="1570019" cy="987891"/>
          </a:xfrm>
          <a:prstGeom prst="rect">
            <a:avLst/>
          </a:prstGeom>
        </p:spPr>
      </p:pic>
      <p:sp>
        <p:nvSpPr>
          <p:cNvPr id="30" name="Ondertitel 2"/>
          <p:cNvSpPr txBox="1">
            <a:spLocks/>
          </p:cNvSpPr>
          <p:nvPr/>
        </p:nvSpPr>
        <p:spPr>
          <a:xfrm>
            <a:off x="51715" y="154655"/>
            <a:ext cx="4370656" cy="277549"/>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nl-NL" sz="1400" dirty="0" err="1">
                <a:latin typeface="dearJoe 3" panose="02000000000000000000" pitchFamily="2" charset="0"/>
              </a:rPr>
              <a:t>Foodcoop</a:t>
            </a:r>
            <a:r>
              <a:rPr lang="nl-NL" sz="1400" dirty="0">
                <a:latin typeface="dearJoe 3" panose="02000000000000000000" pitchFamily="2" charset="0"/>
              </a:rPr>
              <a:t> Odin tekent EKO-NL Ketenconvenant</a:t>
            </a:r>
            <a:endParaRPr lang="nl-NL" sz="1600" dirty="0">
              <a:latin typeface="dearJoe 3" panose="02000000000000000000" pitchFamily="2" charset="0"/>
            </a:endParaRPr>
          </a:p>
        </p:txBody>
      </p:sp>
      <p:sp>
        <p:nvSpPr>
          <p:cNvPr id="31" name="Rechthoek 30"/>
          <p:cNvSpPr/>
          <p:nvPr/>
        </p:nvSpPr>
        <p:spPr>
          <a:xfrm>
            <a:off x="51715" y="1214126"/>
            <a:ext cx="4267770" cy="5493812"/>
          </a:xfrm>
          <a:prstGeom prst="rect">
            <a:avLst/>
          </a:prstGeom>
        </p:spPr>
        <p:txBody>
          <a:bodyPr wrap="square">
            <a:spAutoFit/>
          </a:bodyPr>
          <a:lstStyle/>
          <a:p>
            <a:r>
              <a:rPr lang="nl-NL" sz="900" dirty="0" smtClean="0">
                <a:latin typeface="dearJoe 3" panose="02000000000000000000" pitchFamily="2" charset="0"/>
              </a:rPr>
              <a:t>Geen greenwashing maar </a:t>
            </a:r>
            <a:r>
              <a:rPr lang="nl-NL" sz="900" dirty="0" err="1" smtClean="0">
                <a:latin typeface="dearJoe 3" panose="02000000000000000000" pitchFamily="2" charset="0"/>
              </a:rPr>
              <a:t>greenwishing</a:t>
            </a:r>
            <a:endParaRPr lang="nl-NL" sz="900" dirty="0">
              <a:latin typeface="dearJoe 3" panose="02000000000000000000" pitchFamily="2" charset="0"/>
            </a:endParaRPr>
          </a:p>
          <a:p>
            <a:r>
              <a:rPr lang="nl-NL" sz="900" dirty="0">
                <a:latin typeface="ClearGothic Serial Light" panose="02000000000000000000" pitchFamily="2" charset="0"/>
              </a:rPr>
              <a:t>De ingrediënten van een gemiddelde Nederlandse maaltijd hebben 30.000 reiskilometers achter de rug. En dat kan en móet anders, vinden 20 organisaties. Daarom organiseerde EKO op 4 september een bijeenkomst in Zeewolde over de positionering ‘Biologische kwaliteit uit Nederland’. Tijdens dit event sloten diverse partijen een EKO-NL Ketenconvenant af, met als doel biologische kwaliteit uit Nederland, herkenbaar aan EKO-NL, zichtbaar te maken</a:t>
            </a:r>
            <a:r>
              <a:rPr lang="nl-NL" sz="900" dirty="0" smtClean="0">
                <a:latin typeface="ClearGothic Serial Light" panose="02000000000000000000" pitchFamily="2" charset="0"/>
              </a:rPr>
              <a:t>.</a:t>
            </a:r>
          </a:p>
          <a:p>
            <a:endParaRPr lang="nl-NL" sz="900" dirty="0" smtClean="0">
              <a:latin typeface="ClearGothic Serial Light" panose="02000000000000000000" pitchFamily="2" charset="0"/>
            </a:endParaRPr>
          </a:p>
          <a:p>
            <a:r>
              <a:rPr lang="nl-NL" sz="900" dirty="0">
                <a:latin typeface="dearJoe 3" panose="02000000000000000000" pitchFamily="2" charset="0"/>
              </a:rPr>
              <a:t>EKO - biologische kwaliteit uit Nederland </a:t>
            </a:r>
            <a:endParaRPr lang="nl-NL" sz="900" dirty="0" smtClean="0">
              <a:latin typeface="dearJoe 3" panose="02000000000000000000" pitchFamily="2" charset="0"/>
            </a:endParaRPr>
          </a:p>
          <a:p>
            <a:r>
              <a:rPr lang="nl-NL" sz="900" dirty="0" smtClean="0">
                <a:latin typeface="ClearGothic Serial Light" panose="02000000000000000000" pitchFamily="2" charset="0"/>
              </a:rPr>
              <a:t>"</a:t>
            </a:r>
            <a:r>
              <a:rPr lang="nl-NL" sz="900" dirty="0">
                <a:latin typeface="ClearGothic Serial Light" panose="02000000000000000000" pitchFamily="2" charset="0"/>
              </a:rPr>
              <a:t>Ieder jaar een procent biologisch landbouwareaal erbij, dat is de weg. En dat moeten we samen doen, dan lukt het." aldus René </a:t>
            </a:r>
            <a:r>
              <a:rPr lang="nl-NL" sz="900" dirty="0" err="1">
                <a:latin typeface="ClearGothic Serial Light" panose="02000000000000000000" pitchFamily="2" charset="0"/>
              </a:rPr>
              <a:t>Cruijsen</a:t>
            </a:r>
            <a:r>
              <a:rPr lang="nl-NL" sz="900" dirty="0">
                <a:latin typeface="ClearGothic Serial Light" panose="02000000000000000000" pitchFamily="2" charset="0"/>
              </a:rPr>
              <a:t>, directeur EKO-Holland. Hij richtte zijn oproep aan alle partijen tijdens het EKO-Event op 4 september. Een mening die door velen gedeeld werd: 20 organisaties en bedrijven, waaronder </a:t>
            </a:r>
            <a:r>
              <a:rPr lang="nl-NL" sz="900" dirty="0" err="1">
                <a:latin typeface="ClearGothic Serial Light" panose="02000000000000000000" pitchFamily="2" charset="0"/>
              </a:rPr>
              <a:t>Foodcoop</a:t>
            </a:r>
            <a:r>
              <a:rPr lang="nl-NL" sz="900" dirty="0">
                <a:latin typeface="ClearGothic Serial Light" panose="02000000000000000000" pitchFamily="2" charset="0"/>
              </a:rPr>
              <a:t> Odin, ondertekenden het EKO-NL ketenconvenant met als gezamenlijk doel om biologische kwaliteit uit Nederland zichtbaar te maken met het EKO-NL keurmerk. </a:t>
            </a:r>
            <a:endParaRPr lang="nl-NL" sz="900" dirty="0" smtClean="0">
              <a:latin typeface="ClearGothic Serial Light" panose="02000000000000000000" pitchFamily="2" charset="0"/>
            </a:endParaRPr>
          </a:p>
          <a:p>
            <a:endParaRPr lang="nl-NL" sz="900" dirty="0" smtClean="0">
              <a:latin typeface="ClearGothic Serial Light" panose="02000000000000000000" pitchFamily="2" charset="0"/>
            </a:endParaRPr>
          </a:p>
          <a:p>
            <a:r>
              <a:rPr lang="nl-NL" sz="900" dirty="0">
                <a:latin typeface="dearJoe 3" panose="02000000000000000000" pitchFamily="2" charset="0"/>
              </a:rPr>
              <a:t>Biologische speciaalzaak en EKO</a:t>
            </a:r>
          </a:p>
          <a:p>
            <a:r>
              <a:rPr lang="nl-NL" sz="900" dirty="0">
                <a:latin typeface="ClearGothic Serial Light" panose="02000000000000000000" pitchFamily="2" charset="0"/>
              </a:rPr>
              <a:t>Roosmarijn </a:t>
            </a:r>
            <a:r>
              <a:rPr lang="nl-NL" sz="900" dirty="0" err="1">
                <a:latin typeface="ClearGothic Serial Light" panose="02000000000000000000" pitchFamily="2" charset="0"/>
              </a:rPr>
              <a:t>Saat</a:t>
            </a:r>
            <a:r>
              <a:rPr lang="nl-NL" sz="900" dirty="0">
                <a:latin typeface="ClearGothic Serial Light" panose="02000000000000000000" pitchFamily="2" charset="0"/>
              </a:rPr>
              <a:t> verwoordde namens de </a:t>
            </a:r>
            <a:r>
              <a:rPr lang="nl-NL" sz="900" dirty="0" err="1">
                <a:latin typeface="ClearGothic Serial Light" panose="02000000000000000000" pitchFamily="2" charset="0"/>
              </a:rPr>
              <a:t>Biowinkelvereniging</a:t>
            </a:r>
            <a:r>
              <a:rPr lang="nl-NL" sz="900" dirty="0">
                <a:latin typeface="ClearGothic Serial Light" panose="02000000000000000000" pitchFamily="2" charset="0"/>
              </a:rPr>
              <a:t> de vanzelfsprekendheid van EKO-NL in de biologische winkels. "Uit een eigen klantenonderzoek blijkt opnieuw waarom men bij ons koopt. Op nummer één nog steeds de eigen gezondheid en op nummer twee de natuur en het milieu. Men vindt het logisch dat we onze producten zoveel mogelijk uit de eigen regio halen, want dat is goed voor het milieu. En het resultaat van de verbetering zie je meteen terug in je eigen omgeving waar meer biologische landbouw kan plaatsvinden</a:t>
            </a:r>
            <a:r>
              <a:rPr lang="nl-NL" sz="900" dirty="0" smtClean="0">
                <a:latin typeface="ClearGothic Serial Light" panose="02000000000000000000" pitchFamily="2" charset="0"/>
              </a:rPr>
              <a:t>."</a:t>
            </a:r>
            <a:endParaRPr lang="nl-NL" sz="900" dirty="0">
              <a:latin typeface="ClearGothic Serial Light" panose="02000000000000000000" pitchFamily="2" charset="0"/>
            </a:endParaRPr>
          </a:p>
          <a:p>
            <a:endParaRPr lang="nl-NL" sz="900" dirty="0">
              <a:latin typeface="ClearGothic Serial Light" panose="02000000000000000000" pitchFamily="2" charset="0"/>
            </a:endParaRPr>
          </a:p>
          <a:p>
            <a:r>
              <a:rPr lang="nl-NL" sz="900" dirty="0" smtClean="0">
                <a:latin typeface="ClearGothic Serial Light" panose="02000000000000000000" pitchFamily="2" charset="0"/>
              </a:rPr>
              <a:t>Lees het hele artikel op </a:t>
            </a:r>
            <a:r>
              <a:rPr lang="nl-NL" sz="900" dirty="0" smtClean="0">
                <a:latin typeface="ClearGothic Serial Light" panose="02000000000000000000" pitchFamily="2" charset="0"/>
              </a:rPr>
              <a:t>Odin.nl/actueel</a:t>
            </a:r>
            <a:endParaRPr lang="nl-NL" sz="900" dirty="0">
              <a:latin typeface="ClearGothic Serial Light" panose="02000000000000000000" pitchFamily="2" charset="0"/>
            </a:endParaRPr>
          </a:p>
          <a:p>
            <a:endParaRPr lang="nl-NL" sz="900" dirty="0" smtClean="0">
              <a:latin typeface="ClearGothic Serial Light" panose="02000000000000000000" pitchFamily="2" charset="0"/>
            </a:endParaRPr>
          </a:p>
          <a:p>
            <a:r>
              <a:rPr lang="nl-NL" sz="900" dirty="0" smtClean="0">
                <a:latin typeface="dearJoe 3" panose="02000000000000000000" pitchFamily="2" charset="0"/>
              </a:rPr>
              <a:t>Het nieuwe Herfstmagazine is er! </a:t>
            </a:r>
            <a:endParaRPr lang="nl-NL" sz="900" dirty="0">
              <a:latin typeface="dearJoe 3" panose="02000000000000000000" pitchFamily="2" charset="0"/>
            </a:endParaRPr>
          </a:p>
          <a:p>
            <a:r>
              <a:rPr lang="nl-NL" sz="900" dirty="0" smtClean="0">
                <a:latin typeface="ClearGothic Serial Light" panose="02000000000000000000" pitchFamily="2" charset="0"/>
              </a:rPr>
              <a:t>In dit nummer delen kinderen hun toekomstwensen, zoals ‘vrede’, ‘100% biologisch’ en zelfs ‘een vegetarische poema’. De </a:t>
            </a:r>
            <a:r>
              <a:rPr lang="nl-NL" sz="900" dirty="0" err="1" smtClean="0">
                <a:latin typeface="ClearGothic Serial Light" panose="02000000000000000000" pitchFamily="2" charset="0"/>
              </a:rPr>
              <a:t>Warmonderhof</a:t>
            </a:r>
            <a:r>
              <a:rPr lang="nl-NL" sz="900" dirty="0" smtClean="0">
                <a:latin typeface="ClearGothic Serial Light" panose="02000000000000000000" pitchFamily="2" charset="0"/>
              </a:rPr>
              <a:t>-studenten werken aan een betere wereld en Peter van Berckel leert je alles over fermenteren. </a:t>
            </a:r>
          </a:p>
          <a:p>
            <a:r>
              <a:rPr lang="nl-NL" sz="900" dirty="0" smtClean="0">
                <a:latin typeface="ClearGothic Serial Light" panose="02000000000000000000" pitchFamily="2" charset="0"/>
              </a:rPr>
              <a:t>Odin directeur Merle Koomans-van den Dries en emeritus</a:t>
            </a:r>
          </a:p>
          <a:p>
            <a:r>
              <a:rPr lang="nl-NL" sz="900" dirty="0">
                <a:latin typeface="ClearGothic Serial Light" panose="02000000000000000000" pitchFamily="2" charset="0"/>
              </a:rPr>
              <a:t>h</a:t>
            </a:r>
            <a:r>
              <a:rPr lang="nl-NL" sz="900" dirty="0" smtClean="0">
                <a:latin typeface="ClearGothic Serial Light" panose="02000000000000000000" pitchFamily="2" charset="0"/>
              </a:rPr>
              <a:t>oogleraar Edith Lammerts van Bueren praten over </a:t>
            </a:r>
            <a:r>
              <a:rPr lang="nl-NL" sz="900" dirty="0" err="1" smtClean="0">
                <a:latin typeface="ClearGothic Serial Light" panose="02000000000000000000" pitchFamily="2" charset="0"/>
              </a:rPr>
              <a:t>gen-tech</a:t>
            </a:r>
            <a:r>
              <a:rPr lang="nl-NL" sz="900" dirty="0" smtClean="0">
                <a:latin typeface="ClearGothic Serial Light" panose="02000000000000000000" pitchFamily="2" charset="0"/>
              </a:rPr>
              <a:t>-</a:t>
            </a:r>
          </a:p>
          <a:p>
            <a:r>
              <a:rPr lang="nl-NL" sz="900" dirty="0">
                <a:latin typeface="ClearGothic Serial Light" panose="02000000000000000000" pitchFamily="2" charset="0"/>
              </a:rPr>
              <a:t>v</a:t>
            </a:r>
            <a:r>
              <a:rPr lang="nl-NL" sz="900" dirty="0" smtClean="0">
                <a:latin typeface="ClearGothic Serial Light" panose="02000000000000000000" pitchFamily="2" charset="0"/>
              </a:rPr>
              <a:t>rije biologische veredeling. Verder natuurlijk de lekkerste</a:t>
            </a:r>
          </a:p>
          <a:p>
            <a:r>
              <a:rPr lang="nl-NL" sz="900" dirty="0">
                <a:latin typeface="ClearGothic Serial Light" panose="02000000000000000000" pitchFamily="2" charset="0"/>
              </a:rPr>
              <a:t>r</a:t>
            </a:r>
            <a:r>
              <a:rPr lang="nl-NL" sz="900" dirty="0" smtClean="0">
                <a:latin typeface="ClearGothic Serial Light" panose="02000000000000000000" pitchFamily="2" charset="0"/>
              </a:rPr>
              <a:t>ecepten en mooiste producten.</a:t>
            </a:r>
          </a:p>
          <a:p>
            <a:endParaRPr lang="nl-NL" sz="900" dirty="0">
              <a:latin typeface="ClearGothic Serial Light" panose="02000000000000000000" pitchFamily="2" charset="0"/>
            </a:endParaRPr>
          </a:p>
          <a:p>
            <a:r>
              <a:rPr lang="nl-NL" sz="900" dirty="0" smtClean="0">
                <a:latin typeface="ClearGothic Serial Light" panose="02000000000000000000" pitchFamily="2" charset="0"/>
              </a:rPr>
              <a:t>Scan de code om ‘m online te lezen of kijk op</a:t>
            </a:r>
          </a:p>
          <a:p>
            <a:r>
              <a:rPr lang="nl-NL" sz="900" dirty="0" smtClean="0">
                <a:latin typeface="ClearGothic Serial Light" panose="02000000000000000000" pitchFamily="2" charset="0"/>
              </a:rPr>
              <a:t>Odin.nl/actueel</a:t>
            </a:r>
          </a:p>
        </p:txBody>
      </p:sp>
      <p:sp>
        <p:nvSpPr>
          <p:cNvPr id="32" name="Rechthoek 31"/>
          <p:cNvSpPr/>
          <p:nvPr/>
        </p:nvSpPr>
        <p:spPr>
          <a:xfrm>
            <a:off x="51715" y="428056"/>
            <a:ext cx="2258239" cy="615553"/>
          </a:xfrm>
          <a:prstGeom prst="rect">
            <a:avLst/>
          </a:prstGeom>
        </p:spPr>
        <p:txBody>
          <a:bodyPr wrap="square">
            <a:spAutoFit/>
          </a:bodyPr>
          <a:lstStyle/>
          <a:p>
            <a:r>
              <a:rPr lang="nl-NL" sz="850" b="1" dirty="0">
                <a:latin typeface="ClearGothic Serial Light" panose="02000000000000000000" pitchFamily="2" charset="0"/>
              </a:rPr>
              <a:t>20 partijen, waaronder Odin, </a:t>
            </a:r>
            <a:r>
              <a:rPr lang="nl-NL" sz="850" b="1" dirty="0" smtClean="0">
                <a:latin typeface="ClearGothic Serial Light" panose="02000000000000000000" pitchFamily="2" charset="0"/>
              </a:rPr>
              <a:t>tekenden </a:t>
            </a:r>
            <a:r>
              <a:rPr lang="nl-NL" sz="850" b="1" dirty="0">
                <a:latin typeface="ClearGothic Serial Light" panose="02000000000000000000" pitchFamily="2" charset="0"/>
              </a:rPr>
              <a:t>op 4 september 2024 het EKO-NL Ketenconvenant. Hiermee beloven we biologische kwaliteit uit Nederland nog meer te ondersteunen.</a:t>
            </a:r>
            <a:endParaRPr lang="nl-NL" sz="850" b="1" dirty="0">
              <a:latin typeface="ClearGothic Serial Light" panose="02000000000000000000" pitchFamily="2" charset="0"/>
            </a:endParaRPr>
          </a:p>
        </p:txBody>
      </p:sp>
      <p:sp>
        <p:nvSpPr>
          <p:cNvPr id="33" name="Ondertitel 2"/>
          <p:cNvSpPr txBox="1">
            <a:spLocks/>
          </p:cNvSpPr>
          <p:nvPr/>
        </p:nvSpPr>
        <p:spPr>
          <a:xfrm>
            <a:off x="5341202" y="186192"/>
            <a:ext cx="4051334" cy="478735"/>
          </a:xfrm>
          <a:prstGeom prst="rect">
            <a:avLst/>
          </a:prstGeom>
        </p:spPr>
        <p:txBody>
          <a:bodyPr vert="horz" lIns="82953" tIns="41476" rIns="82953" bIns="41476" rtlCol="0">
            <a:noAutofit/>
          </a:bodyPr>
          <a:lstStyle>
            <a:lvl1pPr marL="133182" indent="-133182" algn="l" defTabSz="532729" rtl="0" eaLnBrk="1" latinLnBrk="0" hangingPunct="1">
              <a:lnSpc>
                <a:spcPct val="90000"/>
              </a:lnSpc>
              <a:spcBef>
                <a:spcPts val="583"/>
              </a:spcBef>
              <a:buFont typeface="Arial" panose="020B0604020202020204" pitchFamily="34" charset="0"/>
              <a:buChar char="•"/>
              <a:defRPr sz="1631" kern="1200">
                <a:solidFill>
                  <a:schemeClr val="tx1"/>
                </a:solidFill>
                <a:latin typeface="+mn-lt"/>
                <a:ea typeface="+mn-ea"/>
                <a:cs typeface="+mn-cs"/>
              </a:defRPr>
            </a:lvl1pPr>
            <a:lvl2pPr marL="399547" indent="-133182" algn="l" defTabSz="532729" rtl="0" eaLnBrk="1" latinLnBrk="0" hangingPunct="1">
              <a:lnSpc>
                <a:spcPct val="90000"/>
              </a:lnSpc>
              <a:spcBef>
                <a:spcPts val="291"/>
              </a:spcBef>
              <a:buFont typeface="Arial" panose="020B0604020202020204" pitchFamily="34" charset="0"/>
              <a:buChar char="•"/>
              <a:defRPr sz="1398" kern="1200">
                <a:solidFill>
                  <a:schemeClr val="tx1"/>
                </a:solidFill>
                <a:latin typeface="+mn-lt"/>
                <a:ea typeface="+mn-ea"/>
                <a:cs typeface="+mn-cs"/>
              </a:defRPr>
            </a:lvl2pPr>
            <a:lvl3pPr marL="665912" indent="-133182" algn="l" defTabSz="532729" rtl="0" eaLnBrk="1" latinLnBrk="0" hangingPunct="1">
              <a:lnSpc>
                <a:spcPct val="90000"/>
              </a:lnSpc>
              <a:spcBef>
                <a:spcPts val="291"/>
              </a:spcBef>
              <a:buFont typeface="Arial" panose="020B0604020202020204" pitchFamily="34" charset="0"/>
              <a:buChar char="•"/>
              <a:defRPr sz="1165" kern="1200">
                <a:solidFill>
                  <a:schemeClr val="tx1"/>
                </a:solidFill>
                <a:latin typeface="+mn-lt"/>
                <a:ea typeface="+mn-ea"/>
                <a:cs typeface="+mn-cs"/>
              </a:defRPr>
            </a:lvl3pPr>
            <a:lvl4pPr marL="932277"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4pPr>
            <a:lvl5pPr marL="1198641"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5pPr>
            <a:lvl6pPr marL="1465006"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6pPr>
            <a:lvl7pPr marL="1731371"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7pPr>
            <a:lvl8pPr marL="1997735"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8pPr>
            <a:lvl9pPr marL="2264100"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9pPr>
          </a:lstStyle>
          <a:p>
            <a:pPr marL="0" indent="0">
              <a:buNone/>
            </a:pPr>
            <a:r>
              <a:rPr lang="nl-NL" sz="1600" dirty="0">
                <a:latin typeface="dearJoe 3" panose="02000000000000000000" pitchFamily="2" charset="0"/>
              </a:rPr>
              <a:t>Chinese koolpakketjes gevuld met paddenstoelen</a:t>
            </a:r>
            <a:endParaRPr lang="nl-NL" sz="1600" dirty="0">
              <a:latin typeface="dearJoe 3" panose="02000000000000000000" pitchFamily="2" charset="0"/>
            </a:endParaRPr>
          </a:p>
        </p:txBody>
      </p:sp>
      <p:sp>
        <p:nvSpPr>
          <p:cNvPr id="37" name="Rechthoek 36"/>
          <p:cNvSpPr/>
          <p:nvPr/>
        </p:nvSpPr>
        <p:spPr>
          <a:xfrm>
            <a:off x="5341202" y="3884496"/>
            <a:ext cx="4450879" cy="2354491"/>
          </a:xfrm>
          <a:prstGeom prst="rect">
            <a:avLst/>
          </a:prstGeom>
        </p:spPr>
        <p:txBody>
          <a:bodyPr wrap="square">
            <a:spAutoFit/>
          </a:bodyPr>
          <a:lstStyle/>
          <a:p>
            <a:r>
              <a:rPr lang="nl-NL" sz="1200" dirty="0" smtClean="0">
                <a:latin typeface="dearJoe 3" panose="02000000000000000000" pitchFamily="2" charset="0"/>
              </a:rPr>
              <a:t>Bereidingswijze</a:t>
            </a:r>
            <a:endParaRPr lang="nl-NL" sz="1200" dirty="0" smtClean="0">
              <a:latin typeface="ClearGothic Serial Light" panose="02000000000000000000" pitchFamily="2" charset="0"/>
            </a:endParaRPr>
          </a:p>
          <a:p>
            <a:pPr marL="342900" indent="-342900">
              <a:buFont typeface="+mj-lt"/>
              <a:buAutoNum type="arabicPeriod"/>
            </a:pPr>
            <a:r>
              <a:rPr lang="nl-NL" sz="900" dirty="0">
                <a:latin typeface="ClearGothic Serial Light" panose="02000000000000000000" pitchFamily="2" charset="0"/>
              </a:rPr>
              <a:t>Stoom de koolbladeren kort totdat ze soepel zijn. De bladeren moet je kunnen vouwen zonder dat ze breken (te hard) of scheuren (te zacht).</a:t>
            </a:r>
          </a:p>
          <a:p>
            <a:pPr marL="342900" indent="-342900">
              <a:buFont typeface="+mj-lt"/>
              <a:buAutoNum type="arabicPeriod"/>
            </a:pPr>
            <a:r>
              <a:rPr lang="nl-NL" sz="900" dirty="0">
                <a:latin typeface="ClearGothic Serial Light" panose="02000000000000000000" pitchFamily="2" charset="0"/>
              </a:rPr>
              <a:t>Wrijf de paddenstoelen schoon met een keukenpapiertje en snij in dunne reepjes.</a:t>
            </a:r>
          </a:p>
          <a:p>
            <a:pPr marL="342900" indent="-342900">
              <a:buFont typeface="+mj-lt"/>
              <a:buAutoNum type="arabicPeriod"/>
            </a:pPr>
            <a:r>
              <a:rPr lang="nl-NL" sz="900" dirty="0">
                <a:latin typeface="ClearGothic Serial Light" panose="02000000000000000000" pitchFamily="2" charset="0"/>
              </a:rPr>
              <a:t>Snij de uien fijn. Hak de knoflook fijn en fruit samen met de ui in olijfolie op laag vuur. Voeg de paddenstoelen toe en bak tot ze lichtbruin kleuren.</a:t>
            </a:r>
          </a:p>
          <a:p>
            <a:pPr marL="342900" indent="-342900">
              <a:buFont typeface="+mj-lt"/>
              <a:buAutoNum type="arabicPeriod"/>
            </a:pPr>
            <a:r>
              <a:rPr lang="nl-NL" sz="900" dirty="0">
                <a:latin typeface="ClearGothic Serial Light" panose="02000000000000000000" pitchFamily="2" charset="0"/>
              </a:rPr>
              <a:t>Hak de walnoten.</a:t>
            </a:r>
          </a:p>
          <a:p>
            <a:pPr marL="342900" indent="-342900">
              <a:buFont typeface="+mj-lt"/>
              <a:buAutoNum type="arabicPeriod"/>
            </a:pPr>
            <a:r>
              <a:rPr lang="nl-NL" sz="900" dirty="0">
                <a:latin typeface="ClearGothic Serial Light" panose="02000000000000000000" pitchFamily="2" charset="0"/>
              </a:rPr>
              <a:t>Rasp de citroen. Rasp alleen het gele schilletje. Het witte velletje eronder is te bitter.</a:t>
            </a:r>
          </a:p>
          <a:p>
            <a:pPr marL="342900" indent="-342900">
              <a:buFont typeface="+mj-lt"/>
              <a:buAutoNum type="arabicPeriod"/>
            </a:pPr>
            <a:r>
              <a:rPr lang="nl-NL" sz="900" dirty="0">
                <a:latin typeface="ClearGothic Serial Light" panose="02000000000000000000" pitchFamily="2" charset="0"/>
              </a:rPr>
              <a:t>Voeg de noten, zout, peper, citroenrasp, honing en crème fraîche toe aan de paddenstoelenmix en zet het vuur uit.</a:t>
            </a:r>
          </a:p>
          <a:p>
            <a:pPr marL="342900" indent="-342900">
              <a:buFont typeface="+mj-lt"/>
              <a:buAutoNum type="arabicPeriod"/>
            </a:pPr>
            <a:r>
              <a:rPr lang="nl-NL" sz="900" dirty="0">
                <a:latin typeface="ClearGothic Serial Light" panose="02000000000000000000" pitchFamily="2" charset="0"/>
              </a:rPr>
              <a:t>Vul elk koolblad met een flinke lepel paddenstoelenvulling. Vouw het blad dicht. Begin met rollen bij het stengel gedeelte. Herhaal nog 7 keer.</a:t>
            </a:r>
          </a:p>
          <a:p>
            <a:pPr marL="342900" indent="-342900">
              <a:buFont typeface="+mj-lt"/>
              <a:buAutoNum type="arabicPeriod"/>
            </a:pPr>
            <a:r>
              <a:rPr lang="nl-NL" sz="900" dirty="0">
                <a:latin typeface="ClearGothic Serial Light" panose="02000000000000000000" pitchFamily="2" charset="0"/>
              </a:rPr>
              <a:t>Prik het pakketje eventueel dicht met een cocktailprikkertje</a:t>
            </a:r>
            <a:r>
              <a:rPr lang="nl-NL" sz="900" dirty="0" smtClean="0">
                <a:latin typeface="ClearGothic Serial Light" panose="02000000000000000000" pitchFamily="2" charset="0"/>
              </a:rPr>
              <a:t>.</a:t>
            </a:r>
          </a:p>
          <a:p>
            <a:pPr marL="342900" indent="-342900">
              <a:buFont typeface="+mj-lt"/>
              <a:buAutoNum type="arabicPeriod"/>
            </a:pPr>
            <a:endParaRPr lang="nl-NL" sz="900" dirty="0">
              <a:latin typeface="ClearGothic Serial Light" panose="02000000000000000000" pitchFamily="2" charset="0"/>
            </a:endParaRPr>
          </a:p>
          <a:p>
            <a:r>
              <a:rPr lang="nl-NL" sz="900" dirty="0">
                <a:latin typeface="ClearGothic Serial Light" panose="02000000000000000000" pitchFamily="2" charset="0"/>
              </a:rPr>
              <a:t>Tip: Leg de rolletjes in een ovenschaaltje, rasp er belegen kaas over en zet het nog 5 minuutjes in een hete oven.</a:t>
            </a:r>
          </a:p>
        </p:txBody>
      </p:sp>
      <p:sp>
        <p:nvSpPr>
          <p:cNvPr id="38" name="Rechthoek 37"/>
          <p:cNvSpPr/>
          <p:nvPr/>
        </p:nvSpPr>
        <p:spPr>
          <a:xfrm>
            <a:off x="5341202" y="735832"/>
            <a:ext cx="3944114" cy="507831"/>
          </a:xfrm>
          <a:prstGeom prst="rect">
            <a:avLst/>
          </a:prstGeom>
        </p:spPr>
        <p:txBody>
          <a:bodyPr wrap="square">
            <a:spAutoFit/>
          </a:bodyPr>
          <a:lstStyle/>
          <a:p>
            <a:r>
              <a:rPr lang="nl-NL" sz="900" b="1" dirty="0" smtClean="0">
                <a:latin typeface="ClearGothic Serial Light" panose="02000000000000000000" pitchFamily="2" charset="0"/>
              </a:rPr>
              <a:t>Met </a:t>
            </a:r>
            <a:r>
              <a:rPr lang="nl-NL" sz="900" b="1" dirty="0">
                <a:latin typeface="ClearGothic Serial Light" panose="02000000000000000000" pitchFamily="2" charset="0"/>
              </a:rPr>
              <a:t>deze pakketjes van koolblad met een hartige vulling van paddenstoelen, noten en crème fraîche zet je een verrassing op tafel. </a:t>
            </a:r>
            <a:r>
              <a:rPr lang="nl-NL" sz="900" b="1" dirty="0" smtClean="0">
                <a:latin typeface="ClearGothic Serial Light" panose="02000000000000000000" pitchFamily="2" charset="0"/>
              </a:rPr>
              <a:t>Als bijgerecht</a:t>
            </a:r>
            <a:r>
              <a:rPr lang="nl-NL" sz="900" b="1" dirty="0">
                <a:latin typeface="ClearGothic Serial Light" panose="02000000000000000000" pitchFamily="2" charset="0"/>
              </a:rPr>
              <a:t>, maar ook prima als vegetarisch hoofdgerecht met een frisse salade.</a:t>
            </a:r>
            <a:endParaRPr lang="nl-NL" sz="900" b="1" dirty="0">
              <a:latin typeface="ClearGothic Serial Light" panose="02000000000000000000" pitchFamily="2" charset="0"/>
            </a:endParaRPr>
          </a:p>
        </p:txBody>
      </p:sp>
      <p:sp>
        <p:nvSpPr>
          <p:cNvPr id="39" name="Rechthoek 38"/>
          <p:cNvSpPr/>
          <p:nvPr/>
        </p:nvSpPr>
        <p:spPr>
          <a:xfrm>
            <a:off x="7694347" y="1911756"/>
            <a:ext cx="2097734" cy="1754326"/>
          </a:xfrm>
          <a:prstGeom prst="rect">
            <a:avLst/>
          </a:prstGeom>
        </p:spPr>
        <p:txBody>
          <a:bodyPr wrap="square">
            <a:spAutoFit/>
          </a:bodyPr>
          <a:lstStyle/>
          <a:p>
            <a:r>
              <a:rPr lang="nl-NL" sz="900" dirty="0" smtClean="0">
                <a:latin typeface="dearJoe 3" panose="02000000000000000000" pitchFamily="2" charset="0"/>
              </a:rPr>
              <a:t>Ingrediënten</a:t>
            </a:r>
            <a:endParaRPr lang="nl-NL" sz="900" dirty="0">
              <a:latin typeface="dearJoe 3" panose="02000000000000000000" pitchFamily="2" charset="0"/>
            </a:endParaRPr>
          </a:p>
          <a:p>
            <a:pPr marL="171450" indent="-171450">
              <a:buFont typeface="Arial" panose="020B0604020202020204" pitchFamily="34" charset="0"/>
              <a:buChar char="•"/>
            </a:pPr>
            <a:r>
              <a:rPr lang="nl-NL" sz="900" dirty="0">
                <a:latin typeface="ClearGothic Serial Light" panose="02000000000000000000" pitchFamily="2" charset="0"/>
              </a:rPr>
              <a:t>8 Chinese koolbladeren</a:t>
            </a:r>
          </a:p>
          <a:p>
            <a:pPr marL="171450" indent="-171450">
              <a:buFont typeface="Arial" panose="020B0604020202020204" pitchFamily="34" charset="0"/>
              <a:buChar char="•"/>
            </a:pPr>
            <a:r>
              <a:rPr lang="nl-NL" sz="900" dirty="0">
                <a:latin typeface="ClearGothic Serial Light" panose="02000000000000000000" pitchFamily="2" charset="0"/>
              </a:rPr>
              <a:t>250 g paddenstoelen</a:t>
            </a:r>
          </a:p>
          <a:p>
            <a:pPr marL="171450" indent="-171450">
              <a:buFont typeface="Arial" panose="020B0604020202020204" pitchFamily="34" charset="0"/>
              <a:buChar char="•"/>
            </a:pPr>
            <a:r>
              <a:rPr lang="nl-NL" sz="900" dirty="0">
                <a:latin typeface="ClearGothic Serial Light" panose="02000000000000000000" pitchFamily="2" charset="0"/>
              </a:rPr>
              <a:t>2 uien</a:t>
            </a:r>
          </a:p>
          <a:p>
            <a:pPr marL="171450" indent="-171450">
              <a:buFont typeface="Arial" panose="020B0604020202020204" pitchFamily="34" charset="0"/>
              <a:buChar char="•"/>
            </a:pPr>
            <a:r>
              <a:rPr lang="nl-NL" sz="900" dirty="0">
                <a:latin typeface="ClearGothic Serial Light" panose="02000000000000000000" pitchFamily="2" charset="0"/>
              </a:rPr>
              <a:t>2 teentjes knoflook</a:t>
            </a:r>
          </a:p>
          <a:p>
            <a:pPr marL="171450" indent="-171450">
              <a:buFont typeface="Arial" panose="020B0604020202020204" pitchFamily="34" charset="0"/>
              <a:buChar char="•"/>
            </a:pPr>
            <a:r>
              <a:rPr lang="nl-NL" sz="900" dirty="0">
                <a:latin typeface="ClearGothic Serial Light" panose="02000000000000000000" pitchFamily="2" charset="0"/>
              </a:rPr>
              <a:t>1 citroen</a:t>
            </a:r>
          </a:p>
          <a:p>
            <a:pPr marL="171450" indent="-171450">
              <a:buFont typeface="Arial" panose="020B0604020202020204" pitchFamily="34" charset="0"/>
              <a:buChar char="•"/>
            </a:pPr>
            <a:r>
              <a:rPr lang="nl-NL" sz="900" dirty="0">
                <a:latin typeface="ClearGothic Serial Light" panose="02000000000000000000" pitchFamily="2" charset="0"/>
              </a:rPr>
              <a:t>50 g gepelde walnoten</a:t>
            </a:r>
          </a:p>
          <a:p>
            <a:pPr marL="171450" indent="-171450">
              <a:buFont typeface="Arial" panose="020B0604020202020204" pitchFamily="34" charset="0"/>
              <a:buChar char="•"/>
            </a:pPr>
            <a:r>
              <a:rPr lang="nl-NL" sz="900" dirty="0">
                <a:latin typeface="ClearGothic Serial Light" panose="02000000000000000000" pitchFamily="2" charset="0"/>
              </a:rPr>
              <a:t>2 tl honing</a:t>
            </a:r>
          </a:p>
          <a:p>
            <a:pPr marL="171450" indent="-171450">
              <a:buFont typeface="Arial" panose="020B0604020202020204" pitchFamily="34" charset="0"/>
              <a:buChar char="•"/>
            </a:pPr>
            <a:r>
              <a:rPr lang="nl-NL" sz="900" dirty="0">
                <a:latin typeface="ClearGothic Serial Light" panose="02000000000000000000" pitchFamily="2" charset="0"/>
              </a:rPr>
              <a:t>1 tl zeezout</a:t>
            </a:r>
          </a:p>
          <a:p>
            <a:pPr marL="171450" indent="-171450">
              <a:buFont typeface="Arial" panose="020B0604020202020204" pitchFamily="34" charset="0"/>
              <a:buChar char="•"/>
            </a:pPr>
            <a:r>
              <a:rPr lang="nl-NL" sz="900" dirty="0">
                <a:latin typeface="ClearGothic Serial Light" panose="02000000000000000000" pitchFamily="2" charset="0"/>
              </a:rPr>
              <a:t>vers gemalen peper</a:t>
            </a:r>
          </a:p>
          <a:p>
            <a:pPr marL="171450" indent="-171450">
              <a:buFont typeface="Arial" panose="020B0604020202020204" pitchFamily="34" charset="0"/>
              <a:buChar char="•"/>
            </a:pPr>
            <a:r>
              <a:rPr lang="nl-NL" sz="900" dirty="0">
                <a:latin typeface="ClearGothic Serial Light" panose="02000000000000000000" pitchFamily="2" charset="0"/>
              </a:rPr>
              <a:t>4 el crème fraîche</a:t>
            </a:r>
          </a:p>
          <a:p>
            <a:pPr marL="171450" indent="-171450">
              <a:buFont typeface="Arial" panose="020B0604020202020204" pitchFamily="34" charset="0"/>
              <a:buChar char="•"/>
            </a:pPr>
            <a:r>
              <a:rPr lang="nl-NL" sz="900" dirty="0">
                <a:latin typeface="ClearGothic Serial Light" panose="02000000000000000000" pitchFamily="2" charset="0"/>
              </a:rPr>
              <a:t>2 el olijfolie</a:t>
            </a:r>
            <a:endParaRPr lang="nl-NL" sz="900" dirty="0">
              <a:latin typeface="ClearGothic Serial Light" panose="02000000000000000000" pitchFamily="2" charset="0"/>
            </a:endParaRPr>
          </a:p>
        </p:txBody>
      </p:sp>
      <p:pic>
        <p:nvPicPr>
          <p:cNvPr id="7" name="Afbeelding 6"/>
          <p:cNvPicPr>
            <a:picLocks noChangeAspect="1"/>
          </p:cNvPicPr>
          <p:nvPr/>
        </p:nvPicPr>
        <p:blipFill>
          <a:blip r:embed="rId5"/>
          <a:stretch>
            <a:fillRect/>
          </a:stretch>
        </p:blipFill>
        <p:spPr>
          <a:xfrm>
            <a:off x="2386190" y="498400"/>
            <a:ext cx="1503540" cy="649529"/>
          </a:xfrm>
          <a:prstGeom prst="rect">
            <a:avLst/>
          </a:prstGeom>
        </p:spPr>
      </p:pic>
      <p:pic>
        <p:nvPicPr>
          <p:cNvPr id="8" name="Afbeelding 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161526" y="5924190"/>
            <a:ext cx="789530" cy="789530"/>
          </a:xfrm>
          <a:prstGeom prst="rect">
            <a:avLst/>
          </a:prstGeom>
        </p:spPr>
      </p:pic>
      <p:pic>
        <p:nvPicPr>
          <p:cNvPr id="9" name="Afbeelding 8"/>
          <p:cNvPicPr>
            <a:picLocks noChangeAspect="1"/>
          </p:cNvPicPr>
          <p:nvPr/>
        </p:nvPicPr>
        <p:blipFill rotWithShape="1">
          <a:blip r:embed="rId7" cstate="print">
            <a:extLst>
              <a:ext uri="{28A0092B-C50C-407E-A947-70E740481C1C}">
                <a14:useLocalDpi xmlns:a14="http://schemas.microsoft.com/office/drawing/2010/main" val="0"/>
              </a:ext>
            </a:extLst>
          </a:blip>
          <a:srcRect l="7569" r="43163"/>
          <a:stretch/>
        </p:blipFill>
        <p:spPr>
          <a:xfrm>
            <a:off x="5783028" y="1416465"/>
            <a:ext cx="1146223" cy="2295227"/>
          </a:xfrm>
          <a:prstGeom prst="rect">
            <a:avLst/>
          </a:prstGeom>
        </p:spPr>
      </p:pic>
    </p:spTree>
    <p:extLst>
      <p:ext uri="{BB962C8B-B14F-4D97-AF65-F5344CB8AC3E}">
        <p14:creationId xmlns:p14="http://schemas.microsoft.com/office/powerpoint/2010/main" val="33932909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4955440" y="616625"/>
            <a:ext cx="4833147" cy="440713"/>
          </a:xfrm>
        </p:spPr>
        <p:txBody>
          <a:bodyPr>
            <a:noAutofit/>
          </a:bodyPr>
          <a:lstStyle/>
          <a:p>
            <a:r>
              <a:rPr lang="en-GB" sz="5988" dirty="0">
                <a:latin typeface="ClearGothic Serial Light" panose="02000000000000000000" pitchFamily="2" charset="0"/>
              </a:rPr>
              <a:t>Odin</a:t>
            </a:r>
            <a:endParaRPr lang="nl-NL" sz="5988" dirty="0">
              <a:latin typeface="ClearGothic Serial Light" panose="02000000000000000000" pitchFamily="2" charset="0"/>
            </a:endParaRPr>
          </a:p>
        </p:txBody>
      </p:sp>
      <p:sp>
        <p:nvSpPr>
          <p:cNvPr id="3" name="Ondertitel 2"/>
          <p:cNvSpPr>
            <a:spLocks noGrp="1"/>
          </p:cNvSpPr>
          <p:nvPr>
            <p:ph type="subTitle" idx="1"/>
          </p:nvPr>
        </p:nvSpPr>
        <p:spPr>
          <a:xfrm>
            <a:off x="5539598" y="727642"/>
            <a:ext cx="4823929" cy="462645"/>
          </a:xfrm>
        </p:spPr>
        <p:txBody>
          <a:bodyPr>
            <a:noAutofit/>
          </a:bodyPr>
          <a:lstStyle/>
          <a:p>
            <a:r>
              <a:rPr lang="en-GB" sz="2722" dirty="0">
                <a:solidFill>
                  <a:schemeClr val="bg1">
                    <a:lumMod val="75000"/>
                  </a:schemeClr>
                </a:solidFill>
                <a:latin typeface="dearJoe 3" panose="02000000000000000000" pitchFamily="2" charset="0"/>
              </a:rPr>
              <a:t>abonnement</a:t>
            </a:r>
            <a:endParaRPr lang="nl-NL" sz="2722" dirty="0">
              <a:solidFill>
                <a:schemeClr val="bg1">
                  <a:lumMod val="75000"/>
                </a:schemeClr>
              </a:solidFill>
              <a:latin typeface="dearJoe 3" panose="02000000000000000000" pitchFamily="2" charset="0"/>
            </a:endParaRPr>
          </a:p>
        </p:txBody>
      </p:sp>
      <p:sp>
        <p:nvSpPr>
          <p:cNvPr id="5" name="Ondertitel 2"/>
          <p:cNvSpPr txBox="1">
            <a:spLocks/>
          </p:cNvSpPr>
          <p:nvPr/>
        </p:nvSpPr>
        <p:spPr>
          <a:xfrm>
            <a:off x="5096487" y="1493307"/>
            <a:ext cx="4833147" cy="223003"/>
          </a:xfrm>
          <a:prstGeom prst="rect">
            <a:avLst/>
          </a:prstGeom>
        </p:spPr>
        <p:txBody>
          <a:bodyPr vert="horz" lIns="82953" tIns="41476" rIns="82953" bIns="41476" rtlCol="0">
            <a:noAutofit/>
          </a:bodyPr>
          <a:lstStyle>
            <a:lvl1pPr marL="0" indent="0" algn="ctr" defTabSz="532729" rtl="0" eaLnBrk="1" latinLnBrk="0" hangingPunct="1">
              <a:lnSpc>
                <a:spcPct val="90000"/>
              </a:lnSpc>
              <a:spcBef>
                <a:spcPts val="583"/>
              </a:spcBef>
              <a:buFont typeface="Arial" panose="020B0604020202020204" pitchFamily="34" charset="0"/>
              <a:buNone/>
              <a:defRPr sz="1398" kern="1200">
                <a:solidFill>
                  <a:schemeClr val="tx1"/>
                </a:solidFill>
                <a:latin typeface="+mn-lt"/>
                <a:ea typeface="+mn-ea"/>
                <a:cs typeface="+mn-cs"/>
              </a:defRPr>
            </a:lvl1pPr>
            <a:lvl2pPr marL="266365" indent="0" algn="ctr" defTabSz="532729" rtl="0" eaLnBrk="1" latinLnBrk="0" hangingPunct="1">
              <a:lnSpc>
                <a:spcPct val="90000"/>
              </a:lnSpc>
              <a:spcBef>
                <a:spcPts val="291"/>
              </a:spcBef>
              <a:buFont typeface="Arial" panose="020B0604020202020204" pitchFamily="34" charset="0"/>
              <a:buNone/>
              <a:defRPr sz="1165" kern="1200">
                <a:solidFill>
                  <a:schemeClr val="tx1"/>
                </a:solidFill>
                <a:latin typeface="+mn-lt"/>
                <a:ea typeface="+mn-ea"/>
                <a:cs typeface="+mn-cs"/>
              </a:defRPr>
            </a:lvl2pPr>
            <a:lvl3pPr marL="532729" indent="0" algn="ctr" defTabSz="532729" rtl="0" eaLnBrk="1" latinLnBrk="0" hangingPunct="1">
              <a:lnSpc>
                <a:spcPct val="90000"/>
              </a:lnSpc>
              <a:spcBef>
                <a:spcPts val="291"/>
              </a:spcBef>
              <a:buFont typeface="Arial" panose="020B0604020202020204" pitchFamily="34" charset="0"/>
              <a:buNone/>
              <a:defRPr sz="1049" kern="1200">
                <a:solidFill>
                  <a:schemeClr val="tx1"/>
                </a:solidFill>
                <a:latin typeface="+mn-lt"/>
                <a:ea typeface="+mn-ea"/>
                <a:cs typeface="+mn-cs"/>
              </a:defRPr>
            </a:lvl3pPr>
            <a:lvl4pPr marL="799094"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4pPr>
            <a:lvl5pPr marL="1065459"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5pPr>
            <a:lvl6pPr marL="1331824"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6pPr>
            <a:lvl7pPr marL="1598188"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7pPr>
            <a:lvl8pPr marL="1864553"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8pPr>
            <a:lvl9pPr marL="2130918"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9pPr>
          </a:lstStyle>
          <a:p>
            <a:r>
              <a:rPr lang="en-GB" sz="1200" b="1" dirty="0" err="1">
                <a:latin typeface="ClearGothic Serial Light" panose="02000000000000000000" pitchFamily="2" charset="0"/>
              </a:rPr>
              <a:t>Deze</a:t>
            </a:r>
            <a:r>
              <a:rPr lang="en-GB" sz="1200" b="1" dirty="0">
                <a:latin typeface="ClearGothic Serial Light" panose="02000000000000000000" pitchFamily="2" charset="0"/>
              </a:rPr>
              <a:t> week in </a:t>
            </a:r>
            <a:r>
              <a:rPr lang="en-GB" sz="1200" b="1" dirty="0" err="1" smtClean="0">
                <a:latin typeface="ClearGothic Serial Light" panose="02000000000000000000" pitchFamily="2" charset="0"/>
              </a:rPr>
              <a:t>jouw</a:t>
            </a:r>
            <a:r>
              <a:rPr lang="en-GB" sz="1200" b="1" dirty="0" smtClean="0">
                <a:latin typeface="ClearGothic Serial Light" panose="02000000000000000000" pitchFamily="2" charset="0"/>
              </a:rPr>
              <a:t> </a:t>
            </a:r>
            <a:r>
              <a:rPr lang="en-GB" sz="1200" b="1" smtClean="0">
                <a:latin typeface="ClearGothic Serial Light" panose="02000000000000000000" pitchFamily="2" charset="0"/>
              </a:rPr>
              <a:t>grote</a:t>
            </a:r>
            <a:r>
              <a:rPr lang="en-GB" sz="1200" b="1" dirty="0" smtClean="0">
                <a:latin typeface="ClearGothic Serial Light" panose="02000000000000000000" pitchFamily="2" charset="0"/>
              </a:rPr>
              <a:t> </a:t>
            </a:r>
            <a:r>
              <a:rPr lang="en-GB" sz="1200" b="1" dirty="0" err="1" smtClean="0">
                <a:latin typeface="ClearGothic Serial Light" panose="02000000000000000000" pitchFamily="2" charset="0"/>
              </a:rPr>
              <a:t>groentetas</a:t>
            </a:r>
            <a:r>
              <a:rPr lang="en-GB" sz="1200" b="1" dirty="0" smtClean="0">
                <a:latin typeface="ClearGothic Serial Light" panose="02000000000000000000" pitchFamily="2" charset="0"/>
              </a:rPr>
              <a:t>:</a:t>
            </a:r>
            <a:endParaRPr lang="nl-NL" sz="1200" b="1" dirty="0">
              <a:latin typeface="ClearGothic Serial Light" panose="02000000000000000000" pitchFamily="2" charset="0"/>
            </a:endParaRPr>
          </a:p>
        </p:txBody>
      </p:sp>
      <p:sp>
        <p:nvSpPr>
          <p:cNvPr id="17" name="Ondertitel 2"/>
          <p:cNvSpPr txBox="1">
            <a:spLocks/>
          </p:cNvSpPr>
          <p:nvPr/>
        </p:nvSpPr>
        <p:spPr>
          <a:xfrm>
            <a:off x="5026736" y="4339285"/>
            <a:ext cx="4833147" cy="223003"/>
          </a:xfrm>
          <a:prstGeom prst="rect">
            <a:avLst/>
          </a:prstGeom>
        </p:spPr>
        <p:txBody>
          <a:bodyPr vert="horz" lIns="82953" tIns="41476" rIns="82953" bIns="41476" rtlCol="0">
            <a:normAutofit lnSpcReduction="10000"/>
          </a:bodyPr>
          <a:lstStyle>
            <a:lvl1pPr marL="0" indent="0" algn="ctr" defTabSz="532729" rtl="0" eaLnBrk="1" latinLnBrk="0" hangingPunct="1">
              <a:lnSpc>
                <a:spcPct val="90000"/>
              </a:lnSpc>
              <a:spcBef>
                <a:spcPts val="583"/>
              </a:spcBef>
              <a:buFont typeface="Arial" panose="020B0604020202020204" pitchFamily="34" charset="0"/>
              <a:buNone/>
              <a:defRPr sz="1398" kern="1200">
                <a:solidFill>
                  <a:schemeClr val="tx1"/>
                </a:solidFill>
                <a:latin typeface="+mn-lt"/>
                <a:ea typeface="+mn-ea"/>
                <a:cs typeface="+mn-cs"/>
              </a:defRPr>
            </a:lvl1pPr>
            <a:lvl2pPr marL="266365" indent="0" algn="ctr" defTabSz="532729" rtl="0" eaLnBrk="1" latinLnBrk="0" hangingPunct="1">
              <a:lnSpc>
                <a:spcPct val="90000"/>
              </a:lnSpc>
              <a:spcBef>
                <a:spcPts val="291"/>
              </a:spcBef>
              <a:buFont typeface="Arial" panose="020B0604020202020204" pitchFamily="34" charset="0"/>
              <a:buNone/>
              <a:defRPr sz="1165" kern="1200">
                <a:solidFill>
                  <a:schemeClr val="tx1"/>
                </a:solidFill>
                <a:latin typeface="+mn-lt"/>
                <a:ea typeface="+mn-ea"/>
                <a:cs typeface="+mn-cs"/>
              </a:defRPr>
            </a:lvl2pPr>
            <a:lvl3pPr marL="532729" indent="0" algn="ctr" defTabSz="532729" rtl="0" eaLnBrk="1" latinLnBrk="0" hangingPunct="1">
              <a:lnSpc>
                <a:spcPct val="90000"/>
              </a:lnSpc>
              <a:spcBef>
                <a:spcPts val="291"/>
              </a:spcBef>
              <a:buFont typeface="Arial" panose="020B0604020202020204" pitchFamily="34" charset="0"/>
              <a:buNone/>
              <a:defRPr sz="1049" kern="1200">
                <a:solidFill>
                  <a:schemeClr val="tx1"/>
                </a:solidFill>
                <a:latin typeface="+mn-lt"/>
                <a:ea typeface="+mn-ea"/>
                <a:cs typeface="+mn-cs"/>
              </a:defRPr>
            </a:lvl3pPr>
            <a:lvl4pPr marL="799094"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4pPr>
            <a:lvl5pPr marL="1065459"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5pPr>
            <a:lvl6pPr marL="1331824"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6pPr>
            <a:lvl7pPr marL="1598188"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7pPr>
            <a:lvl8pPr marL="1864553"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8pPr>
            <a:lvl9pPr marL="2130918"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9pPr>
          </a:lstStyle>
          <a:p>
            <a:endParaRPr lang="nl-NL" sz="1089" b="1" dirty="0">
              <a:solidFill>
                <a:schemeClr val="bg1">
                  <a:lumMod val="75000"/>
                </a:schemeClr>
              </a:solidFill>
              <a:latin typeface="ClearGothic Serial Light" panose="02000000000000000000" pitchFamily="2" charset="0"/>
            </a:endParaRPr>
          </a:p>
        </p:txBody>
      </p:sp>
      <p:sp>
        <p:nvSpPr>
          <p:cNvPr id="29" name="Ondertitel 2"/>
          <p:cNvSpPr txBox="1">
            <a:spLocks/>
          </p:cNvSpPr>
          <p:nvPr/>
        </p:nvSpPr>
        <p:spPr>
          <a:xfrm>
            <a:off x="5096486" y="2126934"/>
            <a:ext cx="4833147" cy="223003"/>
          </a:xfrm>
          <a:prstGeom prst="rect">
            <a:avLst/>
          </a:prstGeom>
        </p:spPr>
        <p:txBody>
          <a:bodyPr vert="horz" lIns="82953" tIns="41476" rIns="82953" bIns="41476" rtlCol="0">
            <a:noAutofit/>
          </a:bodyPr>
          <a:lstStyle>
            <a:lvl1pPr marL="0" indent="0" algn="ctr" defTabSz="532729" rtl="0" eaLnBrk="1" latinLnBrk="0" hangingPunct="1">
              <a:lnSpc>
                <a:spcPct val="90000"/>
              </a:lnSpc>
              <a:spcBef>
                <a:spcPts val="583"/>
              </a:spcBef>
              <a:buFont typeface="Arial" panose="020B0604020202020204" pitchFamily="34" charset="0"/>
              <a:buNone/>
              <a:defRPr sz="1398" kern="1200">
                <a:solidFill>
                  <a:schemeClr val="tx1"/>
                </a:solidFill>
                <a:latin typeface="+mn-lt"/>
                <a:ea typeface="+mn-ea"/>
                <a:cs typeface="+mn-cs"/>
              </a:defRPr>
            </a:lvl1pPr>
            <a:lvl2pPr marL="266365" indent="0" algn="ctr" defTabSz="532729" rtl="0" eaLnBrk="1" latinLnBrk="0" hangingPunct="1">
              <a:lnSpc>
                <a:spcPct val="90000"/>
              </a:lnSpc>
              <a:spcBef>
                <a:spcPts val="291"/>
              </a:spcBef>
              <a:buFont typeface="Arial" panose="020B0604020202020204" pitchFamily="34" charset="0"/>
              <a:buNone/>
              <a:defRPr sz="1165" kern="1200">
                <a:solidFill>
                  <a:schemeClr val="tx1"/>
                </a:solidFill>
                <a:latin typeface="+mn-lt"/>
                <a:ea typeface="+mn-ea"/>
                <a:cs typeface="+mn-cs"/>
              </a:defRPr>
            </a:lvl2pPr>
            <a:lvl3pPr marL="532729" indent="0" algn="ctr" defTabSz="532729" rtl="0" eaLnBrk="1" latinLnBrk="0" hangingPunct="1">
              <a:lnSpc>
                <a:spcPct val="90000"/>
              </a:lnSpc>
              <a:spcBef>
                <a:spcPts val="291"/>
              </a:spcBef>
              <a:buFont typeface="Arial" panose="020B0604020202020204" pitchFamily="34" charset="0"/>
              <a:buNone/>
              <a:defRPr sz="1049" kern="1200">
                <a:solidFill>
                  <a:schemeClr val="tx1"/>
                </a:solidFill>
                <a:latin typeface="+mn-lt"/>
                <a:ea typeface="+mn-ea"/>
                <a:cs typeface="+mn-cs"/>
              </a:defRPr>
            </a:lvl3pPr>
            <a:lvl4pPr marL="799094"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4pPr>
            <a:lvl5pPr marL="1065459"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5pPr>
            <a:lvl6pPr marL="1331824"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6pPr>
            <a:lvl7pPr marL="1598188"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7pPr>
            <a:lvl8pPr marL="1864553"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8pPr>
            <a:lvl9pPr marL="2130918"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9pPr>
          </a:lstStyle>
          <a:p>
            <a:r>
              <a:rPr lang="en-GB" sz="1500" dirty="0" err="1" smtClean="0">
                <a:latin typeface="dearJoe 3" panose="02000000000000000000" pitchFamily="2" charset="0"/>
              </a:rPr>
              <a:t>biologische</a:t>
            </a:r>
            <a:r>
              <a:rPr lang="en-GB" sz="1500" dirty="0" smtClean="0">
                <a:latin typeface="dearJoe 3" panose="02000000000000000000" pitchFamily="2" charset="0"/>
              </a:rPr>
              <a:t> </a:t>
            </a:r>
            <a:r>
              <a:rPr lang="en-GB" sz="1500" dirty="0" smtClean="0">
                <a:latin typeface="dearJoe 3" panose="02000000000000000000" pitchFamily="2" charset="0"/>
              </a:rPr>
              <a:t>Chinese </a:t>
            </a:r>
            <a:r>
              <a:rPr lang="en-GB" sz="1500" dirty="0" err="1" smtClean="0">
                <a:latin typeface="dearJoe 3" panose="02000000000000000000" pitchFamily="2" charset="0"/>
              </a:rPr>
              <a:t>kool</a:t>
            </a:r>
            <a:endParaRPr lang="nl-NL" sz="1500" dirty="0">
              <a:latin typeface="dearJoe 3" panose="02000000000000000000" pitchFamily="2" charset="0"/>
            </a:endParaRPr>
          </a:p>
        </p:txBody>
      </p:sp>
      <p:sp>
        <p:nvSpPr>
          <p:cNvPr id="33" name="Ondertitel 2"/>
          <p:cNvSpPr txBox="1">
            <a:spLocks/>
          </p:cNvSpPr>
          <p:nvPr/>
        </p:nvSpPr>
        <p:spPr>
          <a:xfrm>
            <a:off x="5048017" y="2978280"/>
            <a:ext cx="4833147" cy="223003"/>
          </a:xfrm>
          <a:prstGeom prst="rect">
            <a:avLst/>
          </a:prstGeom>
        </p:spPr>
        <p:txBody>
          <a:bodyPr vert="horz" lIns="82953" tIns="41476" rIns="82953" bIns="41476" rtlCol="0">
            <a:noAutofit/>
          </a:bodyPr>
          <a:lstStyle>
            <a:lvl1pPr marL="0" indent="0" algn="ctr" defTabSz="532729" rtl="0" eaLnBrk="1" latinLnBrk="0" hangingPunct="1">
              <a:lnSpc>
                <a:spcPct val="90000"/>
              </a:lnSpc>
              <a:spcBef>
                <a:spcPts val="583"/>
              </a:spcBef>
              <a:buFont typeface="Arial" panose="020B0604020202020204" pitchFamily="34" charset="0"/>
              <a:buNone/>
              <a:defRPr sz="1398" kern="1200">
                <a:solidFill>
                  <a:schemeClr val="tx1"/>
                </a:solidFill>
                <a:latin typeface="+mn-lt"/>
                <a:ea typeface="+mn-ea"/>
                <a:cs typeface="+mn-cs"/>
              </a:defRPr>
            </a:lvl1pPr>
            <a:lvl2pPr marL="266365" indent="0" algn="ctr" defTabSz="532729" rtl="0" eaLnBrk="1" latinLnBrk="0" hangingPunct="1">
              <a:lnSpc>
                <a:spcPct val="90000"/>
              </a:lnSpc>
              <a:spcBef>
                <a:spcPts val="291"/>
              </a:spcBef>
              <a:buFont typeface="Arial" panose="020B0604020202020204" pitchFamily="34" charset="0"/>
              <a:buNone/>
              <a:defRPr sz="1165" kern="1200">
                <a:solidFill>
                  <a:schemeClr val="tx1"/>
                </a:solidFill>
                <a:latin typeface="+mn-lt"/>
                <a:ea typeface="+mn-ea"/>
                <a:cs typeface="+mn-cs"/>
              </a:defRPr>
            </a:lvl2pPr>
            <a:lvl3pPr marL="532729" indent="0" algn="ctr" defTabSz="532729" rtl="0" eaLnBrk="1" latinLnBrk="0" hangingPunct="1">
              <a:lnSpc>
                <a:spcPct val="90000"/>
              </a:lnSpc>
              <a:spcBef>
                <a:spcPts val="291"/>
              </a:spcBef>
              <a:buFont typeface="Arial" panose="020B0604020202020204" pitchFamily="34" charset="0"/>
              <a:buNone/>
              <a:defRPr sz="1049" kern="1200">
                <a:solidFill>
                  <a:schemeClr val="tx1"/>
                </a:solidFill>
                <a:latin typeface="+mn-lt"/>
                <a:ea typeface="+mn-ea"/>
                <a:cs typeface="+mn-cs"/>
              </a:defRPr>
            </a:lvl3pPr>
            <a:lvl4pPr marL="799094"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4pPr>
            <a:lvl5pPr marL="1065459"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5pPr>
            <a:lvl6pPr marL="1331824"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6pPr>
            <a:lvl7pPr marL="1598188"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7pPr>
            <a:lvl8pPr marL="1864553"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8pPr>
            <a:lvl9pPr marL="2130918"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9pPr>
          </a:lstStyle>
          <a:p>
            <a:r>
              <a:rPr lang="en-US" sz="1200" b="1" dirty="0" smtClean="0">
                <a:solidFill>
                  <a:schemeClr val="bg1">
                    <a:lumMod val="75000"/>
                  </a:schemeClr>
                </a:solidFill>
                <a:latin typeface="ClearGothic Serial Light" panose="02000000000000000000" pitchFamily="2" charset="0"/>
              </a:rPr>
              <a:t>   Bio </a:t>
            </a:r>
            <a:r>
              <a:rPr lang="en-US" sz="1200" b="1" dirty="0" smtClean="0">
                <a:solidFill>
                  <a:schemeClr val="bg1">
                    <a:lumMod val="75000"/>
                  </a:schemeClr>
                </a:solidFill>
                <a:latin typeface="ClearGothic Serial Light" panose="02000000000000000000" pitchFamily="2" charset="0"/>
              </a:rPr>
              <a:t>Brass in Dronten, </a:t>
            </a:r>
            <a:r>
              <a:rPr lang="en-US" sz="1200" b="1" dirty="0" smtClean="0">
                <a:solidFill>
                  <a:schemeClr val="bg1">
                    <a:lumMod val="75000"/>
                  </a:schemeClr>
                </a:solidFill>
                <a:latin typeface="ClearGothic Serial Light" panose="02000000000000000000" pitchFamily="2" charset="0"/>
              </a:rPr>
              <a:t>Nederland</a:t>
            </a:r>
            <a:endParaRPr lang="nl-NL" sz="1200" b="1" dirty="0">
              <a:solidFill>
                <a:schemeClr val="bg1">
                  <a:lumMod val="75000"/>
                </a:schemeClr>
              </a:solidFill>
              <a:latin typeface="ClearGothic Serial Light" panose="02000000000000000000" pitchFamily="2" charset="0"/>
            </a:endParaRPr>
          </a:p>
        </p:txBody>
      </p:sp>
      <p:sp>
        <p:nvSpPr>
          <p:cNvPr id="34" name="Ondertitel 2"/>
          <p:cNvSpPr txBox="1">
            <a:spLocks/>
          </p:cNvSpPr>
          <p:nvPr/>
        </p:nvSpPr>
        <p:spPr>
          <a:xfrm>
            <a:off x="5153557" y="2718178"/>
            <a:ext cx="4833147" cy="223003"/>
          </a:xfrm>
          <a:prstGeom prst="rect">
            <a:avLst/>
          </a:prstGeom>
        </p:spPr>
        <p:txBody>
          <a:bodyPr vert="horz" lIns="82953" tIns="41476" rIns="82953" bIns="41476" rtlCol="0">
            <a:noAutofit/>
          </a:bodyPr>
          <a:lstStyle>
            <a:lvl1pPr marL="0" indent="0" algn="ctr" defTabSz="532729" rtl="0" eaLnBrk="1" latinLnBrk="0" hangingPunct="1">
              <a:lnSpc>
                <a:spcPct val="90000"/>
              </a:lnSpc>
              <a:spcBef>
                <a:spcPts val="583"/>
              </a:spcBef>
              <a:buFont typeface="Arial" panose="020B0604020202020204" pitchFamily="34" charset="0"/>
              <a:buNone/>
              <a:defRPr sz="1398" kern="1200">
                <a:solidFill>
                  <a:schemeClr val="tx1"/>
                </a:solidFill>
                <a:latin typeface="+mn-lt"/>
                <a:ea typeface="+mn-ea"/>
                <a:cs typeface="+mn-cs"/>
              </a:defRPr>
            </a:lvl1pPr>
            <a:lvl2pPr marL="266365" indent="0" algn="ctr" defTabSz="532729" rtl="0" eaLnBrk="1" latinLnBrk="0" hangingPunct="1">
              <a:lnSpc>
                <a:spcPct val="90000"/>
              </a:lnSpc>
              <a:spcBef>
                <a:spcPts val="291"/>
              </a:spcBef>
              <a:buFont typeface="Arial" panose="020B0604020202020204" pitchFamily="34" charset="0"/>
              <a:buNone/>
              <a:defRPr sz="1165" kern="1200">
                <a:solidFill>
                  <a:schemeClr val="tx1"/>
                </a:solidFill>
                <a:latin typeface="+mn-lt"/>
                <a:ea typeface="+mn-ea"/>
                <a:cs typeface="+mn-cs"/>
              </a:defRPr>
            </a:lvl2pPr>
            <a:lvl3pPr marL="532729" indent="0" algn="ctr" defTabSz="532729" rtl="0" eaLnBrk="1" latinLnBrk="0" hangingPunct="1">
              <a:lnSpc>
                <a:spcPct val="90000"/>
              </a:lnSpc>
              <a:spcBef>
                <a:spcPts val="291"/>
              </a:spcBef>
              <a:buFont typeface="Arial" panose="020B0604020202020204" pitchFamily="34" charset="0"/>
              <a:buNone/>
              <a:defRPr sz="1049" kern="1200">
                <a:solidFill>
                  <a:schemeClr val="tx1"/>
                </a:solidFill>
                <a:latin typeface="+mn-lt"/>
                <a:ea typeface="+mn-ea"/>
                <a:cs typeface="+mn-cs"/>
              </a:defRPr>
            </a:lvl3pPr>
            <a:lvl4pPr marL="799094"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4pPr>
            <a:lvl5pPr marL="1065459"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5pPr>
            <a:lvl6pPr marL="1331824"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6pPr>
            <a:lvl7pPr marL="1598188"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7pPr>
            <a:lvl8pPr marL="1864553"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8pPr>
            <a:lvl9pPr marL="2130918"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9pPr>
          </a:lstStyle>
          <a:p>
            <a:r>
              <a:rPr lang="en-US" sz="1500" dirty="0" err="1" smtClean="0">
                <a:latin typeface="dearJoe 3" panose="02000000000000000000" pitchFamily="2" charset="0"/>
              </a:rPr>
              <a:t>biologische</a:t>
            </a:r>
            <a:r>
              <a:rPr lang="en-US" sz="1500" dirty="0" smtClean="0">
                <a:latin typeface="dearJoe 3" panose="02000000000000000000" pitchFamily="2" charset="0"/>
              </a:rPr>
              <a:t> </a:t>
            </a:r>
            <a:r>
              <a:rPr lang="en-US" sz="1500" dirty="0" err="1" smtClean="0">
                <a:latin typeface="dearJoe 3" panose="02000000000000000000" pitchFamily="2" charset="0"/>
              </a:rPr>
              <a:t>groenselderij</a:t>
            </a:r>
            <a:endParaRPr lang="nl-NL" sz="1500" dirty="0">
              <a:latin typeface="dearJoe 3" panose="02000000000000000000" pitchFamily="2" charset="0"/>
            </a:endParaRPr>
          </a:p>
        </p:txBody>
      </p:sp>
      <p:sp>
        <p:nvSpPr>
          <p:cNvPr id="35" name="Ondertitel 2"/>
          <p:cNvSpPr txBox="1">
            <a:spLocks/>
          </p:cNvSpPr>
          <p:nvPr/>
        </p:nvSpPr>
        <p:spPr>
          <a:xfrm>
            <a:off x="5096486" y="2334293"/>
            <a:ext cx="4833147" cy="223003"/>
          </a:xfrm>
          <a:prstGeom prst="rect">
            <a:avLst/>
          </a:prstGeom>
        </p:spPr>
        <p:txBody>
          <a:bodyPr vert="horz" lIns="82953" tIns="41476" rIns="82953" bIns="41476" rtlCol="0">
            <a:noAutofit/>
          </a:bodyPr>
          <a:lstStyle>
            <a:lvl1pPr marL="0" indent="0" algn="ctr" defTabSz="532729" rtl="0" eaLnBrk="1" latinLnBrk="0" hangingPunct="1">
              <a:lnSpc>
                <a:spcPct val="90000"/>
              </a:lnSpc>
              <a:spcBef>
                <a:spcPts val="583"/>
              </a:spcBef>
              <a:buFont typeface="Arial" panose="020B0604020202020204" pitchFamily="34" charset="0"/>
              <a:buNone/>
              <a:defRPr sz="1398" kern="1200">
                <a:solidFill>
                  <a:schemeClr val="tx1"/>
                </a:solidFill>
                <a:latin typeface="+mn-lt"/>
                <a:ea typeface="+mn-ea"/>
                <a:cs typeface="+mn-cs"/>
              </a:defRPr>
            </a:lvl1pPr>
            <a:lvl2pPr marL="266365" indent="0" algn="ctr" defTabSz="532729" rtl="0" eaLnBrk="1" latinLnBrk="0" hangingPunct="1">
              <a:lnSpc>
                <a:spcPct val="90000"/>
              </a:lnSpc>
              <a:spcBef>
                <a:spcPts val="291"/>
              </a:spcBef>
              <a:buFont typeface="Arial" panose="020B0604020202020204" pitchFamily="34" charset="0"/>
              <a:buNone/>
              <a:defRPr sz="1165" kern="1200">
                <a:solidFill>
                  <a:schemeClr val="tx1"/>
                </a:solidFill>
                <a:latin typeface="+mn-lt"/>
                <a:ea typeface="+mn-ea"/>
                <a:cs typeface="+mn-cs"/>
              </a:defRPr>
            </a:lvl2pPr>
            <a:lvl3pPr marL="532729" indent="0" algn="ctr" defTabSz="532729" rtl="0" eaLnBrk="1" latinLnBrk="0" hangingPunct="1">
              <a:lnSpc>
                <a:spcPct val="90000"/>
              </a:lnSpc>
              <a:spcBef>
                <a:spcPts val="291"/>
              </a:spcBef>
              <a:buFont typeface="Arial" panose="020B0604020202020204" pitchFamily="34" charset="0"/>
              <a:buNone/>
              <a:defRPr sz="1049" kern="1200">
                <a:solidFill>
                  <a:schemeClr val="tx1"/>
                </a:solidFill>
                <a:latin typeface="+mn-lt"/>
                <a:ea typeface="+mn-ea"/>
                <a:cs typeface="+mn-cs"/>
              </a:defRPr>
            </a:lvl3pPr>
            <a:lvl4pPr marL="799094"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4pPr>
            <a:lvl5pPr marL="1065459"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5pPr>
            <a:lvl6pPr marL="1331824"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6pPr>
            <a:lvl7pPr marL="1598188"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7pPr>
            <a:lvl8pPr marL="1864553"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8pPr>
            <a:lvl9pPr marL="2130918"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9pPr>
          </a:lstStyle>
          <a:p>
            <a:r>
              <a:rPr lang="en-US" sz="1200" b="1" dirty="0" err="1" smtClean="0">
                <a:solidFill>
                  <a:schemeClr val="bg1">
                    <a:lumMod val="75000"/>
                  </a:schemeClr>
                </a:solidFill>
                <a:latin typeface="ClearGothic Serial Light" panose="02000000000000000000" pitchFamily="2" charset="0"/>
              </a:rPr>
              <a:t>Zuyderzee</a:t>
            </a:r>
            <a:r>
              <a:rPr lang="en-US" sz="1200" b="1" dirty="0" smtClean="0">
                <a:solidFill>
                  <a:schemeClr val="bg1">
                    <a:lumMod val="75000"/>
                  </a:schemeClr>
                </a:solidFill>
                <a:latin typeface="ClearGothic Serial Light" panose="02000000000000000000" pitchFamily="2" charset="0"/>
              </a:rPr>
              <a:t>/</a:t>
            </a:r>
            <a:r>
              <a:rPr lang="en-US" sz="1200" b="1" dirty="0" err="1" smtClean="0">
                <a:solidFill>
                  <a:schemeClr val="bg1">
                    <a:lumMod val="75000"/>
                  </a:schemeClr>
                </a:solidFill>
                <a:latin typeface="ClearGothic Serial Light" panose="02000000000000000000" pitchFamily="2" charset="0"/>
              </a:rPr>
              <a:t>Galema</a:t>
            </a:r>
            <a:r>
              <a:rPr lang="en-US" sz="1200" b="1" dirty="0" smtClean="0">
                <a:solidFill>
                  <a:schemeClr val="bg1">
                    <a:lumMod val="75000"/>
                  </a:schemeClr>
                </a:solidFill>
                <a:latin typeface="ClearGothic Serial Light" panose="02000000000000000000" pitchFamily="2" charset="0"/>
              </a:rPr>
              <a:t> in </a:t>
            </a:r>
            <a:r>
              <a:rPr lang="en-US" sz="1200" b="1" dirty="0" err="1" smtClean="0">
                <a:solidFill>
                  <a:schemeClr val="bg1">
                    <a:lumMod val="75000"/>
                  </a:schemeClr>
                </a:solidFill>
                <a:latin typeface="ClearGothic Serial Light" panose="02000000000000000000" pitchFamily="2" charset="0"/>
              </a:rPr>
              <a:t>Blokzijl</a:t>
            </a:r>
            <a:r>
              <a:rPr lang="en-US" sz="1200" b="1" dirty="0" smtClean="0">
                <a:solidFill>
                  <a:schemeClr val="bg1">
                    <a:lumMod val="75000"/>
                  </a:schemeClr>
                </a:solidFill>
                <a:latin typeface="ClearGothic Serial Light" panose="02000000000000000000" pitchFamily="2" charset="0"/>
              </a:rPr>
              <a:t>, </a:t>
            </a:r>
            <a:r>
              <a:rPr lang="en-US" sz="1200" b="1" dirty="0" smtClean="0">
                <a:solidFill>
                  <a:schemeClr val="bg1">
                    <a:lumMod val="75000"/>
                  </a:schemeClr>
                </a:solidFill>
                <a:latin typeface="ClearGothic Serial Light" panose="02000000000000000000" pitchFamily="2" charset="0"/>
              </a:rPr>
              <a:t>Nederland</a:t>
            </a:r>
            <a:endParaRPr lang="nl-NL" sz="1200" b="1" dirty="0">
              <a:solidFill>
                <a:schemeClr val="bg1">
                  <a:lumMod val="75000"/>
                </a:schemeClr>
              </a:solidFill>
              <a:latin typeface="ClearGothic Serial Light" panose="02000000000000000000" pitchFamily="2" charset="0"/>
            </a:endParaRPr>
          </a:p>
        </p:txBody>
      </p:sp>
      <p:sp>
        <p:nvSpPr>
          <p:cNvPr id="37" name="Ondertitel 2"/>
          <p:cNvSpPr txBox="1">
            <a:spLocks/>
          </p:cNvSpPr>
          <p:nvPr/>
        </p:nvSpPr>
        <p:spPr>
          <a:xfrm>
            <a:off x="5153557" y="3441863"/>
            <a:ext cx="4833147" cy="195930"/>
          </a:xfrm>
          <a:prstGeom prst="rect">
            <a:avLst/>
          </a:prstGeom>
        </p:spPr>
        <p:txBody>
          <a:bodyPr vert="horz" lIns="82953" tIns="41476" rIns="82953" bIns="41476" rtlCol="0">
            <a:noAutofit/>
          </a:bodyPr>
          <a:lstStyle>
            <a:lvl1pPr marL="0" indent="0" algn="ctr" defTabSz="532729" rtl="0" eaLnBrk="1" latinLnBrk="0" hangingPunct="1">
              <a:lnSpc>
                <a:spcPct val="90000"/>
              </a:lnSpc>
              <a:spcBef>
                <a:spcPts val="583"/>
              </a:spcBef>
              <a:buFont typeface="Arial" panose="020B0604020202020204" pitchFamily="34" charset="0"/>
              <a:buNone/>
              <a:defRPr sz="1398" kern="1200">
                <a:solidFill>
                  <a:schemeClr val="tx1"/>
                </a:solidFill>
                <a:latin typeface="+mn-lt"/>
                <a:ea typeface="+mn-ea"/>
                <a:cs typeface="+mn-cs"/>
              </a:defRPr>
            </a:lvl1pPr>
            <a:lvl2pPr marL="266365" indent="0" algn="ctr" defTabSz="532729" rtl="0" eaLnBrk="1" latinLnBrk="0" hangingPunct="1">
              <a:lnSpc>
                <a:spcPct val="90000"/>
              </a:lnSpc>
              <a:spcBef>
                <a:spcPts val="291"/>
              </a:spcBef>
              <a:buFont typeface="Arial" panose="020B0604020202020204" pitchFamily="34" charset="0"/>
              <a:buNone/>
              <a:defRPr sz="1165" kern="1200">
                <a:solidFill>
                  <a:schemeClr val="tx1"/>
                </a:solidFill>
                <a:latin typeface="+mn-lt"/>
                <a:ea typeface="+mn-ea"/>
                <a:cs typeface="+mn-cs"/>
              </a:defRPr>
            </a:lvl2pPr>
            <a:lvl3pPr marL="532729" indent="0" algn="ctr" defTabSz="532729" rtl="0" eaLnBrk="1" latinLnBrk="0" hangingPunct="1">
              <a:lnSpc>
                <a:spcPct val="90000"/>
              </a:lnSpc>
              <a:spcBef>
                <a:spcPts val="291"/>
              </a:spcBef>
              <a:buFont typeface="Arial" panose="020B0604020202020204" pitchFamily="34" charset="0"/>
              <a:buNone/>
              <a:defRPr sz="1049" kern="1200">
                <a:solidFill>
                  <a:schemeClr val="tx1"/>
                </a:solidFill>
                <a:latin typeface="+mn-lt"/>
                <a:ea typeface="+mn-ea"/>
                <a:cs typeface="+mn-cs"/>
              </a:defRPr>
            </a:lvl3pPr>
            <a:lvl4pPr marL="799094"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4pPr>
            <a:lvl5pPr marL="1065459"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5pPr>
            <a:lvl6pPr marL="1331824"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6pPr>
            <a:lvl7pPr marL="1598188"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7pPr>
            <a:lvl8pPr marL="1864553"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8pPr>
            <a:lvl9pPr marL="2130918"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9pPr>
          </a:lstStyle>
          <a:p>
            <a:r>
              <a:rPr lang="en-GB" sz="1500" dirty="0" err="1" smtClean="0">
                <a:latin typeface="dearJoe 3" panose="02000000000000000000" pitchFamily="2" charset="0"/>
              </a:rPr>
              <a:t>biologische</a:t>
            </a:r>
            <a:r>
              <a:rPr lang="en-GB" sz="1500" dirty="0" smtClean="0">
                <a:latin typeface="dearJoe 3" panose="02000000000000000000" pitchFamily="2" charset="0"/>
              </a:rPr>
              <a:t> </a:t>
            </a:r>
            <a:r>
              <a:rPr lang="en-GB" sz="1500" dirty="0" err="1" smtClean="0">
                <a:latin typeface="dearJoe 3" panose="02000000000000000000" pitchFamily="2" charset="0"/>
              </a:rPr>
              <a:t>pastinaak</a:t>
            </a:r>
            <a:endParaRPr lang="nl-NL" sz="1500" dirty="0">
              <a:latin typeface="dearJoe 3" panose="02000000000000000000" pitchFamily="2" charset="0"/>
            </a:endParaRPr>
          </a:p>
        </p:txBody>
      </p:sp>
      <p:sp>
        <p:nvSpPr>
          <p:cNvPr id="39" name="Ondertitel 2"/>
          <p:cNvSpPr txBox="1">
            <a:spLocks/>
          </p:cNvSpPr>
          <p:nvPr/>
        </p:nvSpPr>
        <p:spPr>
          <a:xfrm>
            <a:off x="5153558" y="4108829"/>
            <a:ext cx="4833147" cy="223003"/>
          </a:xfrm>
          <a:prstGeom prst="rect">
            <a:avLst/>
          </a:prstGeom>
        </p:spPr>
        <p:txBody>
          <a:bodyPr vert="horz" lIns="82953" tIns="41476" rIns="82953" bIns="41476" rtlCol="0">
            <a:noAutofit/>
          </a:bodyPr>
          <a:lstStyle>
            <a:lvl1pPr marL="0" indent="0" algn="ctr" defTabSz="532729" rtl="0" eaLnBrk="1" latinLnBrk="0" hangingPunct="1">
              <a:lnSpc>
                <a:spcPct val="90000"/>
              </a:lnSpc>
              <a:spcBef>
                <a:spcPts val="583"/>
              </a:spcBef>
              <a:buFont typeface="Arial" panose="020B0604020202020204" pitchFamily="34" charset="0"/>
              <a:buNone/>
              <a:defRPr sz="1398" kern="1200">
                <a:solidFill>
                  <a:schemeClr val="tx1"/>
                </a:solidFill>
                <a:latin typeface="+mn-lt"/>
                <a:ea typeface="+mn-ea"/>
                <a:cs typeface="+mn-cs"/>
              </a:defRPr>
            </a:lvl1pPr>
            <a:lvl2pPr marL="266365" indent="0" algn="ctr" defTabSz="532729" rtl="0" eaLnBrk="1" latinLnBrk="0" hangingPunct="1">
              <a:lnSpc>
                <a:spcPct val="90000"/>
              </a:lnSpc>
              <a:spcBef>
                <a:spcPts val="291"/>
              </a:spcBef>
              <a:buFont typeface="Arial" panose="020B0604020202020204" pitchFamily="34" charset="0"/>
              <a:buNone/>
              <a:defRPr sz="1165" kern="1200">
                <a:solidFill>
                  <a:schemeClr val="tx1"/>
                </a:solidFill>
                <a:latin typeface="+mn-lt"/>
                <a:ea typeface="+mn-ea"/>
                <a:cs typeface="+mn-cs"/>
              </a:defRPr>
            </a:lvl2pPr>
            <a:lvl3pPr marL="532729" indent="0" algn="ctr" defTabSz="532729" rtl="0" eaLnBrk="1" latinLnBrk="0" hangingPunct="1">
              <a:lnSpc>
                <a:spcPct val="90000"/>
              </a:lnSpc>
              <a:spcBef>
                <a:spcPts val="291"/>
              </a:spcBef>
              <a:buFont typeface="Arial" panose="020B0604020202020204" pitchFamily="34" charset="0"/>
              <a:buNone/>
              <a:defRPr sz="1049" kern="1200">
                <a:solidFill>
                  <a:schemeClr val="tx1"/>
                </a:solidFill>
                <a:latin typeface="+mn-lt"/>
                <a:ea typeface="+mn-ea"/>
                <a:cs typeface="+mn-cs"/>
              </a:defRPr>
            </a:lvl3pPr>
            <a:lvl4pPr marL="799094"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4pPr>
            <a:lvl5pPr marL="1065459"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5pPr>
            <a:lvl6pPr marL="1331824"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6pPr>
            <a:lvl7pPr marL="1598188"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7pPr>
            <a:lvl8pPr marL="1864553"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8pPr>
            <a:lvl9pPr marL="2130918"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9pPr>
          </a:lstStyle>
          <a:p>
            <a:r>
              <a:rPr lang="en-GB" sz="1500" dirty="0" err="1" smtClean="0">
                <a:latin typeface="dearJoe 3" panose="02000000000000000000" pitchFamily="2" charset="0"/>
              </a:rPr>
              <a:t>biologische</a:t>
            </a:r>
            <a:r>
              <a:rPr lang="en-GB" sz="1500" dirty="0" smtClean="0">
                <a:latin typeface="dearJoe 3" panose="02000000000000000000" pitchFamily="2" charset="0"/>
              </a:rPr>
              <a:t> </a:t>
            </a:r>
            <a:r>
              <a:rPr lang="en-GB" sz="1500" dirty="0" smtClean="0">
                <a:latin typeface="dearJoe 3" panose="02000000000000000000" pitchFamily="2" charset="0"/>
              </a:rPr>
              <a:t>mini </a:t>
            </a:r>
            <a:r>
              <a:rPr lang="en-GB" sz="1500" dirty="0" err="1" smtClean="0">
                <a:latin typeface="dearJoe 3" panose="02000000000000000000" pitchFamily="2" charset="0"/>
              </a:rPr>
              <a:t>Romana</a:t>
            </a:r>
            <a:r>
              <a:rPr lang="en-GB" sz="1500" dirty="0" smtClean="0">
                <a:latin typeface="dearJoe 3" panose="02000000000000000000" pitchFamily="2" charset="0"/>
              </a:rPr>
              <a:t> </a:t>
            </a:r>
            <a:r>
              <a:rPr lang="en-GB" sz="1500" dirty="0" err="1" smtClean="0">
                <a:latin typeface="dearJoe 3" panose="02000000000000000000" pitchFamily="2" charset="0"/>
              </a:rPr>
              <a:t>sla</a:t>
            </a:r>
            <a:endParaRPr lang="nl-NL" sz="1500" dirty="0">
              <a:latin typeface="dearJoe 3" panose="02000000000000000000" pitchFamily="2" charset="0"/>
            </a:endParaRPr>
          </a:p>
        </p:txBody>
      </p:sp>
      <p:sp>
        <p:nvSpPr>
          <p:cNvPr id="40" name="Ondertitel 2"/>
          <p:cNvSpPr txBox="1">
            <a:spLocks/>
          </p:cNvSpPr>
          <p:nvPr/>
        </p:nvSpPr>
        <p:spPr>
          <a:xfrm>
            <a:off x="6031900" y="5033904"/>
            <a:ext cx="3255166" cy="223003"/>
          </a:xfrm>
          <a:prstGeom prst="rect">
            <a:avLst/>
          </a:prstGeom>
        </p:spPr>
        <p:txBody>
          <a:bodyPr vert="horz" lIns="82953" tIns="41476" rIns="82953" bIns="41476" rtlCol="0">
            <a:noAutofit/>
          </a:bodyPr>
          <a:lstStyle>
            <a:lvl1pPr marL="0" indent="0" algn="ctr" defTabSz="532729" rtl="0" eaLnBrk="1" latinLnBrk="0" hangingPunct="1">
              <a:lnSpc>
                <a:spcPct val="90000"/>
              </a:lnSpc>
              <a:spcBef>
                <a:spcPts val="583"/>
              </a:spcBef>
              <a:buFont typeface="Arial" panose="020B0604020202020204" pitchFamily="34" charset="0"/>
              <a:buNone/>
              <a:defRPr sz="1398" kern="1200">
                <a:solidFill>
                  <a:schemeClr val="tx1"/>
                </a:solidFill>
                <a:latin typeface="+mn-lt"/>
                <a:ea typeface="+mn-ea"/>
                <a:cs typeface="+mn-cs"/>
              </a:defRPr>
            </a:lvl1pPr>
            <a:lvl2pPr marL="266365" indent="0" algn="ctr" defTabSz="532729" rtl="0" eaLnBrk="1" latinLnBrk="0" hangingPunct="1">
              <a:lnSpc>
                <a:spcPct val="90000"/>
              </a:lnSpc>
              <a:spcBef>
                <a:spcPts val="291"/>
              </a:spcBef>
              <a:buFont typeface="Arial" panose="020B0604020202020204" pitchFamily="34" charset="0"/>
              <a:buNone/>
              <a:defRPr sz="1165" kern="1200">
                <a:solidFill>
                  <a:schemeClr val="tx1"/>
                </a:solidFill>
                <a:latin typeface="+mn-lt"/>
                <a:ea typeface="+mn-ea"/>
                <a:cs typeface="+mn-cs"/>
              </a:defRPr>
            </a:lvl2pPr>
            <a:lvl3pPr marL="532729" indent="0" algn="ctr" defTabSz="532729" rtl="0" eaLnBrk="1" latinLnBrk="0" hangingPunct="1">
              <a:lnSpc>
                <a:spcPct val="90000"/>
              </a:lnSpc>
              <a:spcBef>
                <a:spcPts val="291"/>
              </a:spcBef>
              <a:buFont typeface="Arial" panose="020B0604020202020204" pitchFamily="34" charset="0"/>
              <a:buNone/>
              <a:defRPr sz="1049" kern="1200">
                <a:solidFill>
                  <a:schemeClr val="tx1"/>
                </a:solidFill>
                <a:latin typeface="+mn-lt"/>
                <a:ea typeface="+mn-ea"/>
                <a:cs typeface="+mn-cs"/>
              </a:defRPr>
            </a:lvl3pPr>
            <a:lvl4pPr marL="799094"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4pPr>
            <a:lvl5pPr marL="1065459"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5pPr>
            <a:lvl6pPr marL="1331824"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6pPr>
            <a:lvl7pPr marL="1598188"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7pPr>
            <a:lvl8pPr marL="1864553"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8pPr>
            <a:lvl9pPr marL="2130918"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9pPr>
          </a:lstStyle>
          <a:p>
            <a:r>
              <a:rPr lang="en-GB" sz="1200" b="1" dirty="0" err="1" smtClean="0">
                <a:solidFill>
                  <a:schemeClr val="bg1">
                    <a:lumMod val="75000"/>
                  </a:schemeClr>
                </a:solidFill>
                <a:latin typeface="ClearGothic Serial Light" panose="02000000000000000000" pitchFamily="2" charset="0"/>
              </a:rPr>
              <a:t>Thedinghsweert</a:t>
            </a:r>
            <a:r>
              <a:rPr lang="en-GB" sz="1200" b="1" dirty="0" smtClean="0">
                <a:solidFill>
                  <a:schemeClr val="bg1">
                    <a:lumMod val="75000"/>
                  </a:schemeClr>
                </a:solidFill>
                <a:latin typeface="ClearGothic Serial Light" panose="02000000000000000000" pitchFamily="2" charset="0"/>
              </a:rPr>
              <a:t> </a:t>
            </a:r>
            <a:r>
              <a:rPr lang="en-GB" sz="1200" b="1" dirty="0" err="1" smtClean="0">
                <a:solidFill>
                  <a:schemeClr val="bg1">
                    <a:lumMod val="75000"/>
                  </a:schemeClr>
                </a:solidFill>
                <a:latin typeface="ClearGothic Serial Light" panose="02000000000000000000" pitchFamily="2" charset="0"/>
              </a:rPr>
              <a:t>Zorgboerderij</a:t>
            </a:r>
            <a:r>
              <a:rPr lang="en-GB" sz="1200" b="1" dirty="0" smtClean="0">
                <a:solidFill>
                  <a:schemeClr val="bg1">
                    <a:lumMod val="75000"/>
                  </a:schemeClr>
                </a:solidFill>
                <a:latin typeface="ClearGothic Serial Light" panose="02000000000000000000" pitchFamily="2" charset="0"/>
              </a:rPr>
              <a:t> in </a:t>
            </a:r>
            <a:r>
              <a:rPr lang="en-GB" sz="1200" b="1" dirty="0" err="1" smtClean="0">
                <a:solidFill>
                  <a:schemeClr val="bg1">
                    <a:lumMod val="75000"/>
                  </a:schemeClr>
                </a:solidFill>
                <a:latin typeface="ClearGothic Serial Light" panose="02000000000000000000" pitchFamily="2" charset="0"/>
              </a:rPr>
              <a:t>Kerk</a:t>
            </a:r>
            <a:r>
              <a:rPr lang="en-GB" sz="1200" b="1" dirty="0" smtClean="0">
                <a:solidFill>
                  <a:schemeClr val="bg1">
                    <a:lumMod val="75000"/>
                  </a:schemeClr>
                </a:solidFill>
                <a:latin typeface="ClearGothic Serial Light" panose="02000000000000000000" pitchFamily="2" charset="0"/>
              </a:rPr>
              <a:t> </a:t>
            </a:r>
            <a:r>
              <a:rPr lang="en-GB" sz="1200" b="1" dirty="0" err="1" smtClean="0">
                <a:solidFill>
                  <a:schemeClr val="bg1">
                    <a:lumMod val="75000"/>
                  </a:schemeClr>
                </a:solidFill>
                <a:latin typeface="ClearGothic Serial Light" panose="02000000000000000000" pitchFamily="2" charset="0"/>
              </a:rPr>
              <a:t>Avezaath</a:t>
            </a:r>
            <a:r>
              <a:rPr lang="en-GB" sz="1200" b="1" dirty="0" smtClean="0">
                <a:solidFill>
                  <a:schemeClr val="bg1">
                    <a:lumMod val="75000"/>
                  </a:schemeClr>
                </a:solidFill>
                <a:latin typeface="ClearGothic Serial Light" panose="02000000000000000000" pitchFamily="2" charset="0"/>
              </a:rPr>
              <a:t>, </a:t>
            </a:r>
            <a:r>
              <a:rPr lang="en-GB" sz="1200" b="1" dirty="0" smtClean="0">
                <a:solidFill>
                  <a:schemeClr val="bg1">
                    <a:lumMod val="75000"/>
                  </a:schemeClr>
                </a:solidFill>
                <a:latin typeface="ClearGothic Serial Light" panose="02000000000000000000" pitchFamily="2" charset="0"/>
              </a:rPr>
              <a:t>Nederland</a:t>
            </a:r>
            <a:endParaRPr lang="nl-NL" sz="1200" b="1" dirty="0">
              <a:solidFill>
                <a:schemeClr val="bg1">
                  <a:lumMod val="75000"/>
                </a:schemeClr>
              </a:solidFill>
              <a:latin typeface="ClearGothic Serial Light" panose="02000000000000000000" pitchFamily="2" charset="0"/>
            </a:endParaRPr>
          </a:p>
        </p:txBody>
      </p:sp>
      <p:sp>
        <p:nvSpPr>
          <p:cNvPr id="41" name="Ondertitel 2"/>
          <p:cNvSpPr txBox="1">
            <a:spLocks/>
          </p:cNvSpPr>
          <p:nvPr/>
        </p:nvSpPr>
        <p:spPr>
          <a:xfrm>
            <a:off x="5204592" y="4773066"/>
            <a:ext cx="4833147" cy="223003"/>
          </a:xfrm>
          <a:prstGeom prst="rect">
            <a:avLst/>
          </a:prstGeom>
        </p:spPr>
        <p:txBody>
          <a:bodyPr vert="horz" lIns="82953" tIns="41476" rIns="82953" bIns="41476" rtlCol="0">
            <a:noAutofit/>
          </a:bodyPr>
          <a:lstStyle>
            <a:lvl1pPr marL="0" indent="0" algn="ctr" defTabSz="532729" rtl="0" eaLnBrk="1" latinLnBrk="0" hangingPunct="1">
              <a:lnSpc>
                <a:spcPct val="90000"/>
              </a:lnSpc>
              <a:spcBef>
                <a:spcPts val="583"/>
              </a:spcBef>
              <a:buFont typeface="Arial" panose="020B0604020202020204" pitchFamily="34" charset="0"/>
              <a:buNone/>
              <a:defRPr sz="1398" kern="1200">
                <a:solidFill>
                  <a:schemeClr val="tx1"/>
                </a:solidFill>
                <a:latin typeface="+mn-lt"/>
                <a:ea typeface="+mn-ea"/>
                <a:cs typeface="+mn-cs"/>
              </a:defRPr>
            </a:lvl1pPr>
            <a:lvl2pPr marL="266365" indent="0" algn="ctr" defTabSz="532729" rtl="0" eaLnBrk="1" latinLnBrk="0" hangingPunct="1">
              <a:lnSpc>
                <a:spcPct val="90000"/>
              </a:lnSpc>
              <a:spcBef>
                <a:spcPts val="291"/>
              </a:spcBef>
              <a:buFont typeface="Arial" panose="020B0604020202020204" pitchFamily="34" charset="0"/>
              <a:buNone/>
              <a:defRPr sz="1165" kern="1200">
                <a:solidFill>
                  <a:schemeClr val="tx1"/>
                </a:solidFill>
                <a:latin typeface="+mn-lt"/>
                <a:ea typeface="+mn-ea"/>
                <a:cs typeface="+mn-cs"/>
              </a:defRPr>
            </a:lvl2pPr>
            <a:lvl3pPr marL="532729" indent="0" algn="ctr" defTabSz="532729" rtl="0" eaLnBrk="1" latinLnBrk="0" hangingPunct="1">
              <a:lnSpc>
                <a:spcPct val="90000"/>
              </a:lnSpc>
              <a:spcBef>
                <a:spcPts val="291"/>
              </a:spcBef>
              <a:buFont typeface="Arial" panose="020B0604020202020204" pitchFamily="34" charset="0"/>
              <a:buNone/>
              <a:defRPr sz="1049" kern="1200">
                <a:solidFill>
                  <a:schemeClr val="tx1"/>
                </a:solidFill>
                <a:latin typeface="+mn-lt"/>
                <a:ea typeface="+mn-ea"/>
                <a:cs typeface="+mn-cs"/>
              </a:defRPr>
            </a:lvl3pPr>
            <a:lvl4pPr marL="799094"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4pPr>
            <a:lvl5pPr marL="1065459"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5pPr>
            <a:lvl6pPr marL="1331824"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6pPr>
            <a:lvl7pPr marL="1598188"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7pPr>
            <a:lvl8pPr marL="1864553"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8pPr>
            <a:lvl9pPr marL="2130918"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9pPr>
          </a:lstStyle>
          <a:p>
            <a:r>
              <a:rPr lang="en-GB" sz="1500" dirty="0" err="1" smtClean="0">
                <a:latin typeface="dearJoe 3" panose="02000000000000000000" pitchFamily="2" charset="0"/>
              </a:rPr>
              <a:t>biodynamische</a:t>
            </a:r>
            <a:r>
              <a:rPr lang="en-GB" sz="1500" dirty="0" smtClean="0">
                <a:latin typeface="dearJoe 3" panose="02000000000000000000" pitchFamily="2" charset="0"/>
              </a:rPr>
              <a:t> </a:t>
            </a:r>
            <a:r>
              <a:rPr lang="en-GB" sz="1500" dirty="0" err="1" smtClean="0">
                <a:latin typeface="dearJoe 3" panose="02000000000000000000" pitchFamily="2" charset="0"/>
              </a:rPr>
              <a:t>suikermaïs</a:t>
            </a:r>
            <a:endParaRPr lang="en-GB" sz="1500" dirty="0">
              <a:latin typeface="dearJoe 3" panose="02000000000000000000" pitchFamily="2" charset="0"/>
            </a:endParaRPr>
          </a:p>
        </p:txBody>
      </p:sp>
      <p:sp>
        <p:nvSpPr>
          <p:cNvPr id="58" name="Ondertitel 2"/>
          <p:cNvSpPr txBox="1">
            <a:spLocks/>
          </p:cNvSpPr>
          <p:nvPr/>
        </p:nvSpPr>
        <p:spPr>
          <a:xfrm>
            <a:off x="-107462" y="6208486"/>
            <a:ext cx="4833147" cy="372253"/>
          </a:xfrm>
          <a:prstGeom prst="rect">
            <a:avLst/>
          </a:prstGeom>
        </p:spPr>
        <p:txBody>
          <a:bodyPr vert="horz" lIns="82953" tIns="41476" rIns="82953" bIns="41476" rtlCol="0">
            <a:noAutofit/>
          </a:bodyPr>
          <a:lstStyle>
            <a:lvl1pPr marL="133182" indent="-133182" algn="l" defTabSz="532729" rtl="0" eaLnBrk="1" latinLnBrk="0" hangingPunct="1">
              <a:lnSpc>
                <a:spcPct val="90000"/>
              </a:lnSpc>
              <a:spcBef>
                <a:spcPts val="583"/>
              </a:spcBef>
              <a:buFont typeface="Arial" panose="020B0604020202020204" pitchFamily="34" charset="0"/>
              <a:buChar char="•"/>
              <a:defRPr sz="1631" kern="1200">
                <a:solidFill>
                  <a:schemeClr val="tx1"/>
                </a:solidFill>
                <a:latin typeface="+mn-lt"/>
                <a:ea typeface="+mn-ea"/>
                <a:cs typeface="+mn-cs"/>
              </a:defRPr>
            </a:lvl1pPr>
            <a:lvl2pPr marL="399547" indent="-133182" algn="l" defTabSz="532729" rtl="0" eaLnBrk="1" latinLnBrk="0" hangingPunct="1">
              <a:lnSpc>
                <a:spcPct val="90000"/>
              </a:lnSpc>
              <a:spcBef>
                <a:spcPts val="291"/>
              </a:spcBef>
              <a:buFont typeface="Arial" panose="020B0604020202020204" pitchFamily="34" charset="0"/>
              <a:buChar char="•"/>
              <a:defRPr sz="1398" kern="1200">
                <a:solidFill>
                  <a:schemeClr val="tx1"/>
                </a:solidFill>
                <a:latin typeface="+mn-lt"/>
                <a:ea typeface="+mn-ea"/>
                <a:cs typeface="+mn-cs"/>
              </a:defRPr>
            </a:lvl2pPr>
            <a:lvl3pPr marL="665912" indent="-133182" algn="l" defTabSz="532729" rtl="0" eaLnBrk="1" latinLnBrk="0" hangingPunct="1">
              <a:lnSpc>
                <a:spcPct val="90000"/>
              </a:lnSpc>
              <a:spcBef>
                <a:spcPts val="291"/>
              </a:spcBef>
              <a:buFont typeface="Arial" panose="020B0604020202020204" pitchFamily="34" charset="0"/>
              <a:buChar char="•"/>
              <a:defRPr sz="1165" kern="1200">
                <a:solidFill>
                  <a:schemeClr val="tx1"/>
                </a:solidFill>
                <a:latin typeface="+mn-lt"/>
                <a:ea typeface="+mn-ea"/>
                <a:cs typeface="+mn-cs"/>
              </a:defRPr>
            </a:lvl3pPr>
            <a:lvl4pPr marL="932277"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4pPr>
            <a:lvl5pPr marL="1198641"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5pPr>
            <a:lvl6pPr marL="1465006"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6pPr>
            <a:lvl7pPr marL="1731371"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7pPr>
            <a:lvl8pPr marL="1997735"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8pPr>
            <a:lvl9pPr marL="2264100"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9pPr>
          </a:lstStyle>
          <a:p>
            <a:pPr marL="0" indent="0" algn="ctr">
              <a:buNone/>
            </a:pPr>
            <a:r>
              <a:rPr lang="nl-NL" sz="1361" dirty="0">
                <a:latin typeface="dearJoe 3" panose="02000000000000000000" pitchFamily="2" charset="0"/>
              </a:rPr>
              <a:t>...deze en meer inspirerende recepten vind je op Odin.nl</a:t>
            </a:r>
          </a:p>
        </p:txBody>
      </p:sp>
      <p:sp>
        <p:nvSpPr>
          <p:cNvPr id="31" name="Ondertitel 2"/>
          <p:cNvSpPr txBox="1">
            <a:spLocks/>
          </p:cNvSpPr>
          <p:nvPr/>
        </p:nvSpPr>
        <p:spPr>
          <a:xfrm>
            <a:off x="5209215" y="6469238"/>
            <a:ext cx="4833147" cy="223003"/>
          </a:xfrm>
          <a:prstGeom prst="rect">
            <a:avLst/>
          </a:prstGeom>
        </p:spPr>
        <p:txBody>
          <a:bodyPr vert="horz" lIns="82953" tIns="41476" rIns="82953" bIns="41476" rtlCol="0">
            <a:noAutofit/>
          </a:bodyPr>
          <a:lstStyle>
            <a:lvl1pPr marL="0" indent="0" algn="ctr" defTabSz="532729" rtl="0" eaLnBrk="1" latinLnBrk="0" hangingPunct="1">
              <a:lnSpc>
                <a:spcPct val="90000"/>
              </a:lnSpc>
              <a:spcBef>
                <a:spcPts val="583"/>
              </a:spcBef>
              <a:buFont typeface="Arial" panose="020B0604020202020204" pitchFamily="34" charset="0"/>
              <a:buNone/>
              <a:defRPr sz="1398" kern="1200">
                <a:solidFill>
                  <a:schemeClr val="tx1"/>
                </a:solidFill>
                <a:latin typeface="+mn-lt"/>
                <a:ea typeface="+mn-ea"/>
                <a:cs typeface="+mn-cs"/>
              </a:defRPr>
            </a:lvl1pPr>
            <a:lvl2pPr marL="266365" indent="0" algn="ctr" defTabSz="532729" rtl="0" eaLnBrk="1" latinLnBrk="0" hangingPunct="1">
              <a:lnSpc>
                <a:spcPct val="90000"/>
              </a:lnSpc>
              <a:spcBef>
                <a:spcPts val="291"/>
              </a:spcBef>
              <a:buFont typeface="Arial" panose="020B0604020202020204" pitchFamily="34" charset="0"/>
              <a:buNone/>
              <a:defRPr sz="1165" kern="1200">
                <a:solidFill>
                  <a:schemeClr val="tx1"/>
                </a:solidFill>
                <a:latin typeface="+mn-lt"/>
                <a:ea typeface="+mn-ea"/>
                <a:cs typeface="+mn-cs"/>
              </a:defRPr>
            </a:lvl2pPr>
            <a:lvl3pPr marL="532729" indent="0" algn="ctr" defTabSz="532729" rtl="0" eaLnBrk="1" latinLnBrk="0" hangingPunct="1">
              <a:lnSpc>
                <a:spcPct val="90000"/>
              </a:lnSpc>
              <a:spcBef>
                <a:spcPts val="291"/>
              </a:spcBef>
              <a:buFont typeface="Arial" panose="020B0604020202020204" pitchFamily="34" charset="0"/>
              <a:buNone/>
              <a:defRPr sz="1049" kern="1200">
                <a:solidFill>
                  <a:schemeClr val="tx1"/>
                </a:solidFill>
                <a:latin typeface="+mn-lt"/>
                <a:ea typeface="+mn-ea"/>
                <a:cs typeface="+mn-cs"/>
              </a:defRPr>
            </a:lvl3pPr>
            <a:lvl4pPr marL="799094"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4pPr>
            <a:lvl5pPr marL="1065459"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5pPr>
            <a:lvl6pPr marL="1331824"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6pPr>
            <a:lvl7pPr marL="1598188"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7pPr>
            <a:lvl8pPr marL="1864553"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8pPr>
            <a:lvl9pPr marL="2130918"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9pPr>
          </a:lstStyle>
          <a:p>
            <a:endParaRPr lang="en-GB" sz="1100" b="1" dirty="0">
              <a:latin typeface="ClearGothic Serial Light" panose="02000000000000000000" pitchFamily="2" charset="0"/>
            </a:endParaRPr>
          </a:p>
        </p:txBody>
      </p:sp>
      <p:sp>
        <p:nvSpPr>
          <p:cNvPr id="26" name="Ondertitel 2"/>
          <p:cNvSpPr txBox="1">
            <a:spLocks/>
          </p:cNvSpPr>
          <p:nvPr/>
        </p:nvSpPr>
        <p:spPr>
          <a:xfrm>
            <a:off x="5202889" y="6189436"/>
            <a:ext cx="4833147" cy="223003"/>
          </a:xfrm>
          <a:prstGeom prst="rect">
            <a:avLst/>
          </a:prstGeom>
        </p:spPr>
        <p:txBody>
          <a:bodyPr vert="horz" lIns="82953" tIns="41476" rIns="82953" bIns="41476" rtlCol="0">
            <a:noAutofit/>
          </a:bodyPr>
          <a:lstStyle>
            <a:lvl1pPr marL="0" indent="0" algn="ctr" defTabSz="532729" rtl="0" eaLnBrk="1" latinLnBrk="0" hangingPunct="1">
              <a:lnSpc>
                <a:spcPct val="90000"/>
              </a:lnSpc>
              <a:spcBef>
                <a:spcPts val="583"/>
              </a:spcBef>
              <a:buFont typeface="Arial" panose="020B0604020202020204" pitchFamily="34" charset="0"/>
              <a:buNone/>
              <a:defRPr sz="1398" kern="1200">
                <a:solidFill>
                  <a:schemeClr val="tx1"/>
                </a:solidFill>
                <a:latin typeface="+mn-lt"/>
                <a:ea typeface="+mn-ea"/>
                <a:cs typeface="+mn-cs"/>
              </a:defRPr>
            </a:lvl1pPr>
            <a:lvl2pPr marL="266365" indent="0" algn="ctr" defTabSz="532729" rtl="0" eaLnBrk="1" latinLnBrk="0" hangingPunct="1">
              <a:lnSpc>
                <a:spcPct val="90000"/>
              </a:lnSpc>
              <a:spcBef>
                <a:spcPts val="291"/>
              </a:spcBef>
              <a:buFont typeface="Arial" panose="020B0604020202020204" pitchFamily="34" charset="0"/>
              <a:buNone/>
              <a:defRPr sz="1165" kern="1200">
                <a:solidFill>
                  <a:schemeClr val="tx1"/>
                </a:solidFill>
                <a:latin typeface="+mn-lt"/>
                <a:ea typeface="+mn-ea"/>
                <a:cs typeface="+mn-cs"/>
              </a:defRPr>
            </a:lvl2pPr>
            <a:lvl3pPr marL="532729" indent="0" algn="ctr" defTabSz="532729" rtl="0" eaLnBrk="1" latinLnBrk="0" hangingPunct="1">
              <a:lnSpc>
                <a:spcPct val="90000"/>
              </a:lnSpc>
              <a:spcBef>
                <a:spcPts val="291"/>
              </a:spcBef>
              <a:buFont typeface="Arial" panose="020B0604020202020204" pitchFamily="34" charset="0"/>
              <a:buNone/>
              <a:defRPr sz="1049" kern="1200">
                <a:solidFill>
                  <a:schemeClr val="tx1"/>
                </a:solidFill>
                <a:latin typeface="+mn-lt"/>
                <a:ea typeface="+mn-ea"/>
                <a:cs typeface="+mn-cs"/>
              </a:defRPr>
            </a:lvl3pPr>
            <a:lvl4pPr marL="799094"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4pPr>
            <a:lvl5pPr marL="1065459"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5pPr>
            <a:lvl6pPr marL="1331824"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6pPr>
            <a:lvl7pPr marL="1598188"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7pPr>
            <a:lvl8pPr marL="1864553"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8pPr>
            <a:lvl9pPr marL="2130918"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9pPr>
          </a:lstStyle>
          <a:p>
            <a:r>
              <a:rPr lang="en-GB" sz="1100" b="1" dirty="0">
                <a:latin typeface="ClearGothic Serial Light" panose="02000000000000000000" pitchFamily="2" charset="0"/>
              </a:rPr>
              <a:t>Week </a:t>
            </a:r>
            <a:r>
              <a:rPr lang="en-GB" sz="1100" b="1" dirty="0" smtClean="0">
                <a:latin typeface="ClearGothic Serial Light" panose="02000000000000000000" pitchFamily="2" charset="0"/>
              </a:rPr>
              <a:t>39</a:t>
            </a:r>
            <a:endParaRPr lang="en-GB" sz="1100" b="1" dirty="0">
              <a:latin typeface="ClearGothic Serial Light" panose="02000000000000000000" pitchFamily="2" charset="0"/>
            </a:endParaRPr>
          </a:p>
        </p:txBody>
      </p:sp>
      <p:sp>
        <p:nvSpPr>
          <p:cNvPr id="30" name="Ondertitel 2"/>
          <p:cNvSpPr txBox="1">
            <a:spLocks/>
          </p:cNvSpPr>
          <p:nvPr/>
        </p:nvSpPr>
        <p:spPr>
          <a:xfrm>
            <a:off x="5153557" y="3698651"/>
            <a:ext cx="4833147" cy="223003"/>
          </a:xfrm>
          <a:prstGeom prst="rect">
            <a:avLst/>
          </a:prstGeom>
        </p:spPr>
        <p:txBody>
          <a:bodyPr vert="horz" lIns="82953" tIns="41476" rIns="82953" bIns="41476" rtlCol="0">
            <a:noAutofit/>
          </a:bodyPr>
          <a:lstStyle>
            <a:lvl1pPr marL="0" indent="0" algn="ctr" defTabSz="532729" rtl="0" eaLnBrk="1" latinLnBrk="0" hangingPunct="1">
              <a:lnSpc>
                <a:spcPct val="90000"/>
              </a:lnSpc>
              <a:spcBef>
                <a:spcPts val="583"/>
              </a:spcBef>
              <a:buFont typeface="Arial" panose="020B0604020202020204" pitchFamily="34" charset="0"/>
              <a:buNone/>
              <a:defRPr sz="1398" kern="1200">
                <a:solidFill>
                  <a:schemeClr val="tx1"/>
                </a:solidFill>
                <a:latin typeface="+mn-lt"/>
                <a:ea typeface="+mn-ea"/>
                <a:cs typeface="+mn-cs"/>
              </a:defRPr>
            </a:lvl1pPr>
            <a:lvl2pPr marL="266365" indent="0" algn="ctr" defTabSz="532729" rtl="0" eaLnBrk="1" latinLnBrk="0" hangingPunct="1">
              <a:lnSpc>
                <a:spcPct val="90000"/>
              </a:lnSpc>
              <a:spcBef>
                <a:spcPts val="291"/>
              </a:spcBef>
              <a:buFont typeface="Arial" panose="020B0604020202020204" pitchFamily="34" charset="0"/>
              <a:buNone/>
              <a:defRPr sz="1165" kern="1200">
                <a:solidFill>
                  <a:schemeClr val="tx1"/>
                </a:solidFill>
                <a:latin typeface="+mn-lt"/>
                <a:ea typeface="+mn-ea"/>
                <a:cs typeface="+mn-cs"/>
              </a:defRPr>
            </a:lvl2pPr>
            <a:lvl3pPr marL="532729" indent="0" algn="ctr" defTabSz="532729" rtl="0" eaLnBrk="1" latinLnBrk="0" hangingPunct="1">
              <a:lnSpc>
                <a:spcPct val="90000"/>
              </a:lnSpc>
              <a:spcBef>
                <a:spcPts val="291"/>
              </a:spcBef>
              <a:buFont typeface="Arial" panose="020B0604020202020204" pitchFamily="34" charset="0"/>
              <a:buNone/>
              <a:defRPr sz="1049" kern="1200">
                <a:solidFill>
                  <a:schemeClr val="tx1"/>
                </a:solidFill>
                <a:latin typeface="+mn-lt"/>
                <a:ea typeface="+mn-ea"/>
                <a:cs typeface="+mn-cs"/>
              </a:defRPr>
            </a:lvl3pPr>
            <a:lvl4pPr marL="799094"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4pPr>
            <a:lvl5pPr marL="1065459"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5pPr>
            <a:lvl6pPr marL="1331824"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6pPr>
            <a:lvl7pPr marL="1598188"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7pPr>
            <a:lvl8pPr marL="1864553"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8pPr>
            <a:lvl9pPr marL="2130918"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9pPr>
          </a:lstStyle>
          <a:p>
            <a:r>
              <a:rPr lang="en-US" sz="1200" b="1" dirty="0" err="1" smtClean="0">
                <a:solidFill>
                  <a:schemeClr val="bg1">
                    <a:lumMod val="75000"/>
                  </a:schemeClr>
                </a:solidFill>
                <a:latin typeface="ClearGothic Serial Light" panose="02000000000000000000" pitchFamily="2" charset="0"/>
              </a:rPr>
              <a:t>Arenosa</a:t>
            </a:r>
            <a:r>
              <a:rPr lang="en-US" sz="1200" b="1" dirty="0" smtClean="0">
                <a:solidFill>
                  <a:schemeClr val="bg1">
                    <a:lumMod val="75000"/>
                  </a:schemeClr>
                </a:solidFill>
                <a:latin typeface="ClearGothic Serial Light" panose="02000000000000000000" pitchFamily="2" charset="0"/>
              </a:rPr>
              <a:t> in </a:t>
            </a:r>
            <a:r>
              <a:rPr lang="en-US" sz="1200" b="1" dirty="0" err="1" smtClean="0">
                <a:solidFill>
                  <a:schemeClr val="bg1">
                    <a:lumMod val="75000"/>
                  </a:schemeClr>
                </a:solidFill>
                <a:latin typeface="ClearGothic Serial Light" panose="02000000000000000000" pitchFamily="2" charset="0"/>
              </a:rPr>
              <a:t>Lelystad</a:t>
            </a:r>
            <a:r>
              <a:rPr lang="en-US" sz="1200" b="1" dirty="0" smtClean="0">
                <a:solidFill>
                  <a:schemeClr val="bg1">
                    <a:lumMod val="75000"/>
                  </a:schemeClr>
                </a:solidFill>
                <a:latin typeface="ClearGothic Serial Light" panose="02000000000000000000" pitchFamily="2" charset="0"/>
              </a:rPr>
              <a:t>, </a:t>
            </a:r>
            <a:r>
              <a:rPr lang="en-US" sz="1200" b="1" dirty="0" smtClean="0">
                <a:solidFill>
                  <a:schemeClr val="bg1">
                    <a:lumMod val="75000"/>
                  </a:schemeClr>
                </a:solidFill>
                <a:latin typeface="ClearGothic Serial Light" panose="02000000000000000000" pitchFamily="2" charset="0"/>
              </a:rPr>
              <a:t>Nederland </a:t>
            </a:r>
            <a:endParaRPr lang="nl-NL" sz="1200" b="1" dirty="0">
              <a:solidFill>
                <a:schemeClr val="bg1">
                  <a:lumMod val="75000"/>
                </a:schemeClr>
              </a:solidFill>
              <a:latin typeface="ClearGothic Serial Light" panose="02000000000000000000" pitchFamily="2" charset="0"/>
            </a:endParaRPr>
          </a:p>
        </p:txBody>
      </p:sp>
      <p:sp>
        <p:nvSpPr>
          <p:cNvPr id="45" name="Ondertitel 2"/>
          <p:cNvSpPr txBox="1">
            <a:spLocks/>
          </p:cNvSpPr>
          <p:nvPr/>
        </p:nvSpPr>
        <p:spPr>
          <a:xfrm>
            <a:off x="5202889" y="4339284"/>
            <a:ext cx="4833147" cy="223003"/>
          </a:xfrm>
          <a:prstGeom prst="rect">
            <a:avLst/>
          </a:prstGeom>
        </p:spPr>
        <p:txBody>
          <a:bodyPr vert="horz" lIns="82953" tIns="41476" rIns="82953" bIns="41476" rtlCol="0">
            <a:noAutofit/>
          </a:bodyPr>
          <a:lstStyle>
            <a:lvl1pPr marL="0" indent="0" algn="ctr" defTabSz="532729" rtl="0" eaLnBrk="1" latinLnBrk="0" hangingPunct="1">
              <a:lnSpc>
                <a:spcPct val="90000"/>
              </a:lnSpc>
              <a:spcBef>
                <a:spcPts val="583"/>
              </a:spcBef>
              <a:buFont typeface="Arial" panose="020B0604020202020204" pitchFamily="34" charset="0"/>
              <a:buNone/>
              <a:defRPr sz="1398" kern="1200">
                <a:solidFill>
                  <a:schemeClr val="tx1"/>
                </a:solidFill>
                <a:latin typeface="+mn-lt"/>
                <a:ea typeface="+mn-ea"/>
                <a:cs typeface="+mn-cs"/>
              </a:defRPr>
            </a:lvl1pPr>
            <a:lvl2pPr marL="266365" indent="0" algn="ctr" defTabSz="532729" rtl="0" eaLnBrk="1" latinLnBrk="0" hangingPunct="1">
              <a:lnSpc>
                <a:spcPct val="90000"/>
              </a:lnSpc>
              <a:spcBef>
                <a:spcPts val="291"/>
              </a:spcBef>
              <a:buFont typeface="Arial" panose="020B0604020202020204" pitchFamily="34" charset="0"/>
              <a:buNone/>
              <a:defRPr sz="1165" kern="1200">
                <a:solidFill>
                  <a:schemeClr val="tx1"/>
                </a:solidFill>
                <a:latin typeface="+mn-lt"/>
                <a:ea typeface="+mn-ea"/>
                <a:cs typeface="+mn-cs"/>
              </a:defRPr>
            </a:lvl2pPr>
            <a:lvl3pPr marL="532729" indent="0" algn="ctr" defTabSz="532729" rtl="0" eaLnBrk="1" latinLnBrk="0" hangingPunct="1">
              <a:lnSpc>
                <a:spcPct val="90000"/>
              </a:lnSpc>
              <a:spcBef>
                <a:spcPts val="291"/>
              </a:spcBef>
              <a:buFont typeface="Arial" panose="020B0604020202020204" pitchFamily="34" charset="0"/>
              <a:buNone/>
              <a:defRPr sz="1049" kern="1200">
                <a:solidFill>
                  <a:schemeClr val="tx1"/>
                </a:solidFill>
                <a:latin typeface="+mn-lt"/>
                <a:ea typeface="+mn-ea"/>
                <a:cs typeface="+mn-cs"/>
              </a:defRPr>
            </a:lvl3pPr>
            <a:lvl4pPr marL="799094"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4pPr>
            <a:lvl5pPr marL="1065459"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5pPr>
            <a:lvl6pPr marL="1331824"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6pPr>
            <a:lvl7pPr marL="1598188"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7pPr>
            <a:lvl8pPr marL="1864553"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8pPr>
            <a:lvl9pPr marL="2130918"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9pPr>
          </a:lstStyle>
          <a:p>
            <a:r>
              <a:rPr lang="en-US" sz="1200" b="1" dirty="0" err="1" smtClean="0">
                <a:solidFill>
                  <a:schemeClr val="bg1">
                    <a:lumMod val="75000"/>
                  </a:schemeClr>
                </a:solidFill>
                <a:latin typeface="ClearGothic Serial Light" panose="02000000000000000000" pitchFamily="2" charset="0"/>
              </a:rPr>
              <a:t>Eko</a:t>
            </a:r>
            <a:r>
              <a:rPr lang="en-US" sz="1200" b="1" dirty="0" smtClean="0">
                <a:solidFill>
                  <a:schemeClr val="bg1">
                    <a:lumMod val="75000"/>
                  </a:schemeClr>
                </a:solidFill>
                <a:latin typeface="ClearGothic Serial Light" panose="02000000000000000000" pitchFamily="2" charset="0"/>
              </a:rPr>
              <a:t> de </a:t>
            </a:r>
            <a:r>
              <a:rPr lang="en-US" sz="1200" b="1" dirty="0" err="1" smtClean="0">
                <a:solidFill>
                  <a:schemeClr val="bg1">
                    <a:lumMod val="75000"/>
                  </a:schemeClr>
                </a:solidFill>
                <a:latin typeface="ClearGothic Serial Light" panose="02000000000000000000" pitchFamily="2" charset="0"/>
              </a:rPr>
              <a:t>Eerst</a:t>
            </a:r>
            <a:r>
              <a:rPr lang="en-US" sz="1200" b="1" dirty="0" err="1" smtClean="0">
                <a:solidFill>
                  <a:schemeClr val="bg1">
                    <a:lumMod val="75000"/>
                  </a:schemeClr>
                </a:solidFill>
                <a:latin typeface="ClearGothic Serial Light" panose="02000000000000000000" pitchFamily="2" charset="0"/>
              </a:rPr>
              <a:t>e</a:t>
            </a:r>
            <a:r>
              <a:rPr lang="en-US" sz="1200" b="1" dirty="0" smtClean="0">
                <a:solidFill>
                  <a:schemeClr val="bg1">
                    <a:lumMod val="75000"/>
                  </a:schemeClr>
                </a:solidFill>
                <a:latin typeface="ClearGothic Serial Light" panose="02000000000000000000" pitchFamily="2" charset="0"/>
              </a:rPr>
              <a:t> in </a:t>
            </a:r>
            <a:r>
              <a:rPr lang="en-US" sz="1200" b="1" dirty="0" err="1" smtClean="0">
                <a:solidFill>
                  <a:schemeClr val="bg1">
                    <a:lumMod val="75000"/>
                  </a:schemeClr>
                </a:solidFill>
                <a:latin typeface="ClearGothic Serial Light" panose="02000000000000000000" pitchFamily="2" charset="0"/>
              </a:rPr>
              <a:t>Marknesse</a:t>
            </a:r>
            <a:r>
              <a:rPr lang="en-US" sz="1200" b="1" dirty="0" smtClean="0">
                <a:solidFill>
                  <a:schemeClr val="bg1">
                    <a:lumMod val="75000"/>
                  </a:schemeClr>
                </a:solidFill>
                <a:latin typeface="ClearGothic Serial Light" panose="02000000000000000000" pitchFamily="2" charset="0"/>
              </a:rPr>
              <a:t>, </a:t>
            </a:r>
            <a:r>
              <a:rPr lang="en-US" sz="1200" b="1" dirty="0" smtClean="0">
                <a:solidFill>
                  <a:schemeClr val="bg1">
                    <a:lumMod val="75000"/>
                  </a:schemeClr>
                </a:solidFill>
                <a:latin typeface="ClearGothic Serial Light" panose="02000000000000000000" pitchFamily="2" charset="0"/>
              </a:rPr>
              <a:t>Nederland</a:t>
            </a:r>
            <a:endParaRPr lang="nl-NL" sz="1200" b="1" dirty="0">
              <a:solidFill>
                <a:schemeClr val="bg1">
                  <a:lumMod val="75000"/>
                </a:schemeClr>
              </a:solidFill>
              <a:latin typeface="ClearGothic Serial Light" panose="02000000000000000000" pitchFamily="2" charset="0"/>
            </a:endParaRPr>
          </a:p>
        </p:txBody>
      </p:sp>
      <p:sp>
        <p:nvSpPr>
          <p:cNvPr id="32" name="Ondertitel 2"/>
          <p:cNvSpPr txBox="1">
            <a:spLocks/>
          </p:cNvSpPr>
          <p:nvPr/>
        </p:nvSpPr>
        <p:spPr>
          <a:xfrm>
            <a:off x="7247333" y="1011197"/>
            <a:ext cx="2272146" cy="493954"/>
          </a:xfrm>
          <a:prstGeom prst="rect">
            <a:avLst/>
          </a:prstGeom>
        </p:spPr>
        <p:txBody>
          <a:bodyPr vert="horz" lIns="82953" tIns="41476" rIns="82953" bIns="41476" rtlCol="0">
            <a:noAutofit/>
          </a:bodyPr>
          <a:lstStyle>
            <a:lvl1pPr marL="0" indent="0" algn="ctr" defTabSz="532729" rtl="0" eaLnBrk="1" latinLnBrk="0" hangingPunct="1">
              <a:lnSpc>
                <a:spcPct val="90000"/>
              </a:lnSpc>
              <a:spcBef>
                <a:spcPts val="583"/>
              </a:spcBef>
              <a:buFont typeface="Arial" panose="020B0604020202020204" pitchFamily="34" charset="0"/>
              <a:buNone/>
              <a:defRPr sz="1398" kern="1200">
                <a:solidFill>
                  <a:schemeClr val="tx1"/>
                </a:solidFill>
                <a:latin typeface="+mn-lt"/>
                <a:ea typeface="+mn-ea"/>
                <a:cs typeface="+mn-cs"/>
              </a:defRPr>
            </a:lvl1pPr>
            <a:lvl2pPr marL="266365" indent="0" algn="ctr" defTabSz="532729" rtl="0" eaLnBrk="1" latinLnBrk="0" hangingPunct="1">
              <a:lnSpc>
                <a:spcPct val="90000"/>
              </a:lnSpc>
              <a:spcBef>
                <a:spcPts val="291"/>
              </a:spcBef>
              <a:buFont typeface="Arial" panose="020B0604020202020204" pitchFamily="34" charset="0"/>
              <a:buNone/>
              <a:defRPr sz="1165" kern="1200">
                <a:solidFill>
                  <a:schemeClr val="tx1"/>
                </a:solidFill>
                <a:latin typeface="+mn-lt"/>
                <a:ea typeface="+mn-ea"/>
                <a:cs typeface="+mn-cs"/>
              </a:defRPr>
            </a:lvl2pPr>
            <a:lvl3pPr marL="532729" indent="0" algn="ctr" defTabSz="532729" rtl="0" eaLnBrk="1" latinLnBrk="0" hangingPunct="1">
              <a:lnSpc>
                <a:spcPct val="90000"/>
              </a:lnSpc>
              <a:spcBef>
                <a:spcPts val="291"/>
              </a:spcBef>
              <a:buFont typeface="Arial" panose="020B0604020202020204" pitchFamily="34" charset="0"/>
              <a:buNone/>
              <a:defRPr sz="1049" kern="1200">
                <a:solidFill>
                  <a:schemeClr val="tx1"/>
                </a:solidFill>
                <a:latin typeface="+mn-lt"/>
                <a:ea typeface="+mn-ea"/>
                <a:cs typeface="+mn-cs"/>
              </a:defRPr>
            </a:lvl3pPr>
            <a:lvl4pPr marL="799094"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4pPr>
            <a:lvl5pPr marL="1065459"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5pPr>
            <a:lvl6pPr marL="1331824"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6pPr>
            <a:lvl7pPr marL="1598188"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7pPr>
            <a:lvl8pPr marL="1864553"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8pPr>
            <a:lvl9pPr marL="2130918" indent="0" algn="ctr" defTabSz="532729" rtl="0" eaLnBrk="1" latinLnBrk="0" hangingPunct="1">
              <a:lnSpc>
                <a:spcPct val="90000"/>
              </a:lnSpc>
              <a:spcBef>
                <a:spcPts val="291"/>
              </a:spcBef>
              <a:buFont typeface="Arial" panose="020B0604020202020204" pitchFamily="34" charset="0"/>
              <a:buNone/>
              <a:defRPr sz="932" kern="1200">
                <a:solidFill>
                  <a:schemeClr val="tx1"/>
                </a:solidFill>
                <a:latin typeface="+mn-lt"/>
                <a:ea typeface="+mn-ea"/>
                <a:cs typeface="+mn-cs"/>
              </a:defRPr>
            </a:lvl9pPr>
          </a:lstStyle>
          <a:p>
            <a:pPr algn="l"/>
            <a:r>
              <a:rPr lang="nl-NL" sz="1200" b="1" dirty="0">
                <a:latin typeface="ClearGothic Serial Light" panose="02000000000000000000" pitchFamily="2" charset="0"/>
              </a:rPr>
              <a:t/>
            </a:r>
            <a:br>
              <a:rPr lang="nl-NL" sz="1200" b="1" dirty="0">
                <a:latin typeface="ClearGothic Serial Light" panose="02000000000000000000" pitchFamily="2" charset="0"/>
              </a:rPr>
            </a:br>
            <a:endParaRPr lang="nl-NL" sz="1200" b="1" dirty="0" smtClean="0">
              <a:latin typeface="ClearGothic Serial Light" panose="02000000000000000000" pitchFamily="2" charset="0"/>
            </a:endParaRPr>
          </a:p>
        </p:txBody>
      </p:sp>
      <p:sp>
        <p:nvSpPr>
          <p:cNvPr id="36" name="Rechthoek 35"/>
          <p:cNvSpPr/>
          <p:nvPr/>
        </p:nvSpPr>
        <p:spPr>
          <a:xfrm>
            <a:off x="5448122" y="755834"/>
            <a:ext cx="4422723" cy="415498"/>
          </a:xfrm>
          <a:prstGeom prst="rect">
            <a:avLst/>
          </a:prstGeom>
        </p:spPr>
        <p:txBody>
          <a:bodyPr wrap="square">
            <a:spAutoFit/>
          </a:bodyPr>
          <a:lstStyle/>
          <a:p>
            <a:r>
              <a:rPr lang="nl-NL" sz="1050" b="1" dirty="0">
                <a:latin typeface="ClearGothic Serial" panose="02000000000000000000" pitchFamily="2" charset="0"/>
              </a:rPr>
              <a:t/>
            </a:r>
            <a:br>
              <a:rPr lang="nl-NL" sz="1050" b="1" dirty="0">
                <a:latin typeface="ClearGothic Serial" panose="02000000000000000000" pitchFamily="2" charset="0"/>
              </a:rPr>
            </a:br>
            <a:endParaRPr lang="nl-NL" sz="1050" b="1" dirty="0">
              <a:latin typeface="ClearGothic Serial" panose="02000000000000000000" pitchFamily="2" charset="0"/>
            </a:endParaRPr>
          </a:p>
        </p:txBody>
      </p:sp>
      <p:sp>
        <p:nvSpPr>
          <p:cNvPr id="27" name="Ondertitel 2"/>
          <p:cNvSpPr txBox="1">
            <a:spLocks/>
          </p:cNvSpPr>
          <p:nvPr/>
        </p:nvSpPr>
        <p:spPr>
          <a:xfrm>
            <a:off x="191700" y="248907"/>
            <a:ext cx="4234825" cy="478735"/>
          </a:xfrm>
          <a:prstGeom prst="rect">
            <a:avLst/>
          </a:prstGeom>
        </p:spPr>
        <p:txBody>
          <a:bodyPr vert="horz" lIns="82953" tIns="41476" rIns="82953" bIns="41476" rtlCol="0">
            <a:noAutofit/>
          </a:bodyPr>
          <a:lstStyle>
            <a:lvl1pPr marL="133182" indent="-133182" algn="l" defTabSz="532729" rtl="0" eaLnBrk="1" latinLnBrk="0" hangingPunct="1">
              <a:lnSpc>
                <a:spcPct val="90000"/>
              </a:lnSpc>
              <a:spcBef>
                <a:spcPts val="583"/>
              </a:spcBef>
              <a:buFont typeface="Arial" panose="020B0604020202020204" pitchFamily="34" charset="0"/>
              <a:buChar char="•"/>
              <a:defRPr sz="1631" kern="1200">
                <a:solidFill>
                  <a:schemeClr val="tx1"/>
                </a:solidFill>
                <a:latin typeface="+mn-lt"/>
                <a:ea typeface="+mn-ea"/>
                <a:cs typeface="+mn-cs"/>
              </a:defRPr>
            </a:lvl1pPr>
            <a:lvl2pPr marL="399547" indent="-133182" algn="l" defTabSz="532729" rtl="0" eaLnBrk="1" latinLnBrk="0" hangingPunct="1">
              <a:lnSpc>
                <a:spcPct val="90000"/>
              </a:lnSpc>
              <a:spcBef>
                <a:spcPts val="291"/>
              </a:spcBef>
              <a:buFont typeface="Arial" panose="020B0604020202020204" pitchFamily="34" charset="0"/>
              <a:buChar char="•"/>
              <a:defRPr sz="1398" kern="1200">
                <a:solidFill>
                  <a:schemeClr val="tx1"/>
                </a:solidFill>
                <a:latin typeface="+mn-lt"/>
                <a:ea typeface="+mn-ea"/>
                <a:cs typeface="+mn-cs"/>
              </a:defRPr>
            </a:lvl2pPr>
            <a:lvl3pPr marL="665912" indent="-133182" algn="l" defTabSz="532729" rtl="0" eaLnBrk="1" latinLnBrk="0" hangingPunct="1">
              <a:lnSpc>
                <a:spcPct val="90000"/>
              </a:lnSpc>
              <a:spcBef>
                <a:spcPts val="291"/>
              </a:spcBef>
              <a:buFont typeface="Arial" panose="020B0604020202020204" pitchFamily="34" charset="0"/>
              <a:buChar char="•"/>
              <a:defRPr sz="1165" kern="1200">
                <a:solidFill>
                  <a:schemeClr val="tx1"/>
                </a:solidFill>
                <a:latin typeface="+mn-lt"/>
                <a:ea typeface="+mn-ea"/>
                <a:cs typeface="+mn-cs"/>
              </a:defRPr>
            </a:lvl3pPr>
            <a:lvl4pPr marL="932277"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4pPr>
            <a:lvl5pPr marL="1198641"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5pPr>
            <a:lvl6pPr marL="1465006"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6pPr>
            <a:lvl7pPr marL="1731371"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7pPr>
            <a:lvl8pPr marL="1997735"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8pPr>
            <a:lvl9pPr marL="2264100"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9pPr>
          </a:lstStyle>
          <a:p>
            <a:pPr marL="0" indent="0">
              <a:buNone/>
            </a:pPr>
            <a:r>
              <a:rPr lang="nl-NL" sz="1600" dirty="0" smtClean="0">
                <a:latin typeface="dearJoe 3" panose="02000000000000000000" pitchFamily="2" charset="0"/>
              </a:rPr>
              <a:t>Maïssoep </a:t>
            </a:r>
            <a:endParaRPr lang="nl-NL" sz="1600" dirty="0">
              <a:latin typeface="dearJoe 3" panose="02000000000000000000" pitchFamily="2" charset="0"/>
            </a:endParaRPr>
          </a:p>
          <a:p>
            <a:pPr marL="0" indent="0">
              <a:buNone/>
            </a:pPr>
            <a:endParaRPr lang="nl-NL" sz="1600" dirty="0">
              <a:latin typeface="dearJoe 3" panose="02000000000000000000" pitchFamily="2" charset="0"/>
            </a:endParaRPr>
          </a:p>
        </p:txBody>
      </p:sp>
      <p:sp>
        <p:nvSpPr>
          <p:cNvPr id="28" name="Rechthoek 27"/>
          <p:cNvSpPr/>
          <p:nvPr/>
        </p:nvSpPr>
        <p:spPr>
          <a:xfrm>
            <a:off x="181880" y="4095822"/>
            <a:ext cx="4224381" cy="1800493"/>
          </a:xfrm>
          <a:prstGeom prst="rect">
            <a:avLst/>
          </a:prstGeom>
        </p:spPr>
        <p:txBody>
          <a:bodyPr wrap="square">
            <a:spAutoFit/>
          </a:bodyPr>
          <a:lstStyle/>
          <a:p>
            <a:r>
              <a:rPr lang="nl-NL" sz="1200" dirty="0" smtClean="0">
                <a:latin typeface="dearJoe 3" panose="02000000000000000000" pitchFamily="2" charset="0"/>
              </a:rPr>
              <a:t>Bereidingswijze</a:t>
            </a:r>
          </a:p>
          <a:p>
            <a:pPr marL="228600" indent="-228600">
              <a:buFont typeface="+mj-lt"/>
              <a:buAutoNum type="arabicPeriod"/>
            </a:pPr>
            <a:r>
              <a:rPr lang="nl-NL" sz="900" dirty="0">
                <a:latin typeface="ClearGothic Serial Light" panose="02000000000000000000" pitchFamily="2" charset="0"/>
              </a:rPr>
              <a:t>Haal het blad van de maïskolven. Breng een pan water aan de kook, voeg de maiskolven met draadjes toe en kook 20-30 minuten. Schep de kolven uit het kookvocht en laat afkoelen. Draden verwijderen. </a:t>
            </a:r>
          </a:p>
          <a:p>
            <a:pPr marL="228600" indent="-228600">
              <a:buFont typeface="+mj-lt"/>
              <a:buAutoNum type="arabicPeriod"/>
            </a:pPr>
            <a:r>
              <a:rPr lang="nl-NL" sz="900" dirty="0">
                <a:latin typeface="ClearGothic Serial Light" panose="02000000000000000000" pitchFamily="2" charset="0"/>
              </a:rPr>
              <a:t>Met een puntig mesje peuter je 1 rij korrels (overlangs) van de kolf. De andere korrels met uw duim van de kolf drukken. </a:t>
            </a:r>
          </a:p>
          <a:p>
            <a:pPr marL="228600" indent="-228600">
              <a:buFont typeface="+mj-lt"/>
              <a:buAutoNum type="arabicPeriod"/>
            </a:pPr>
            <a:r>
              <a:rPr lang="nl-NL" sz="900" dirty="0" smtClean="0">
                <a:latin typeface="ClearGothic Serial Light" panose="02000000000000000000" pitchFamily="2" charset="0"/>
              </a:rPr>
              <a:t>Pel de ui. Snij onder en bovenkant weg, halveer de ui en snij met de lijnen mee in kleine partjes. </a:t>
            </a:r>
          </a:p>
          <a:p>
            <a:pPr marL="228600" indent="-228600">
              <a:buFont typeface="+mj-lt"/>
              <a:buAutoNum type="arabicPeriod"/>
            </a:pPr>
            <a:r>
              <a:rPr lang="nl-NL" sz="900" dirty="0" smtClean="0">
                <a:latin typeface="ClearGothic Serial Light" panose="02000000000000000000" pitchFamily="2" charset="0"/>
              </a:rPr>
              <a:t>Fruit de ui in </a:t>
            </a:r>
            <a:r>
              <a:rPr lang="nl-NL" sz="900" dirty="0">
                <a:latin typeface="ClearGothic Serial Light" panose="02000000000000000000" pitchFamily="2" charset="0"/>
              </a:rPr>
              <a:t>olie op een laag vuur totdat de ui glazig is. </a:t>
            </a:r>
            <a:endParaRPr lang="nl-NL" sz="900" dirty="0" smtClean="0">
              <a:latin typeface="ClearGothic Serial Light" panose="02000000000000000000" pitchFamily="2" charset="0"/>
            </a:endParaRPr>
          </a:p>
          <a:p>
            <a:pPr marL="228600" indent="-228600">
              <a:buFont typeface="+mj-lt"/>
              <a:buAutoNum type="arabicPeriod"/>
            </a:pPr>
            <a:r>
              <a:rPr lang="nl-NL" sz="900" dirty="0" smtClean="0">
                <a:latin typeface="ClearGothic Serial Light" panose="02000000000000000000" pitchFamily="2" charset="0"/>
              </a:rPr>
              <a:t>Peterselie </a:t>
            </a:r>
            <a:r>
              <a:rPr lang="nl-NL" sz="900" dirty="0">
                <a:latin typeface="ClearGothic Serial Light" panose="02000000000000000000" pitchFamily="2" charset="0"/>
              </a:rPr>
              <a:t>fijn hakken. De dunne takjes zijn ook lekker. </a:t>
            </a:r>
            <a:endParaRPr lang="nl-NL" sz="900" dirty="0" smtClean="0">
              <a:latin typeface="ClearGothic Serial Light" panose="02000000000000000000" pitchFamily="2" charset="0"/>
            </a:endParaRPr>
          </a:p>
          <a:p>
            <a:pPr marL="228600" indent="-228600">
              <a:buFont typeface="+mj-lt"/>
              <a:buAutoNum type="arabicPeriod"/>
            </a:pPr>
            <a:r>
              <a:rPr lang="nl-NL" sz="900" dirty="0" smtClean="0">
                <a:latin typeface="ClearGothic Serial Light" panose="02000000000000000000" pitchFamily="2" charset="0"/>
              </a:rPr>
              <a:t>Maïskorrels</a:t>
            </a:r>
            <a:r>
              <a:rPr lang="nl-NL" sz="900" dirty="0">
                <a:latin typeface="ClearGothic Serial Light" panose="02000000000000000000" pitchFamily="2" charset="0"/>
              </a:rPr>
              <a:t>, ui, kruiden en crème fraîche toevoegen aan het kookvocht</a:t>
            </a:r>
            <a:r>
              <a:rPr lang="nl-NL" sz="900" dirty="0" smtClean="0">
                <a:latin typeface="ClearGothic Serial Light" panose="02000000000000000000" pitchFamily="2" charset="0"/>
              </a:rPr>
              <a:t>. </a:t>
            </a:r>
          </a:p>
          <a:p>
            <a:pPr marL="228600" indent="-228600">
              <a:buFont typeface="+mj-lt"/>
              <a:buAutoNum type="arabicPeriod"/>
            </a:pPr>
            <a:r>
              <a:rPr lang="nl-NL" sz="900" dirty="0" smtClean="0">
                <a:latin typeface="ClearGothic Serial Light" panose="02000000000000000000" pitchFamily="2" charset="0"/>
              </a:rPr>
              <a:t>Even goed doorwarmen en serveren. Ook lekker met geroosterde pompoenpitten.</a:t>
            </a:r>
            <a:endParaRPr lang="nl-NL" sz="900" dirty="0">
              <a:latin typeface="ClearGothic Serial Light" panose="02000000000000000000" pitchFamily="2" charset="0"/>
            </a:endParaRPr>
          </a:p>
        </p:txBody>
      </p:sp>
      <p:sp>
        <p:nvSpPr>
          <p:cNvPr id="38" name="Rechthoek 37"/>
          <p:cNvSpPr/>
          <p:nvPr/>
        </p:nvSpPr>
        <p:spPr>
          <a:xfrm>
            <a:off x="181880" y="524564"/>
            <a:ext cx="4060739" cy="369332"/>
          </a:xfrm>
          <a:prstGeom prst="rect">
            <a:avLst/>
          </a:prstGeom>
        </p:spPr>
        <p:txBody>
          <a:bodyPr wrap="square">
            <a:spAutoFit/>
          </a:bodyPr>
          <a:lstStyle/>
          <a:p>
            <a:r>
              <a:rPr lang="nl-NL" sz="900" b="1" dirty="0" smtClean="0">
                <a:latin typeface="ClearGothic Serial Light" panose="02000000000000000000" pitchFamily="2" charset="0"/>
              </a:rPr>
              <a:t>Dit is de ideale tijd voor een pannetje soep. Deze heeft de gouden kleur van de herfstzon gevangen. Lekker met brood of als voorgerecht. </a:t>
            </a:r>
            <a:endParaRPr lang="nl-NL" sz="900" b="1" dirty="0">
              <a:latin typeface="ClearGothic Serial Light" panose="02000000000000000000" pitchFamily="2" charset="0"/>
            </a:endParaRPr>
          </a:p>
        </p:txBody>
      </p:sp>
      <p:sp>
        <p:nvSpPr>
          <p:cNvPr id="42" name="Rechthoek 41"/>
          <p:cNvSpPr/>
          <p:nvPr/>
        </p:nvSpPr>
        <p:spPr>
          <a:xfrm>
            <a:off x="2673608" y="1795549"/>
            <a:ext cx="1959033" cy="1523494"/>
          </a:xfrm>
          <a:prstGeom prst="rect">
            <a:avLst/>
          </a:prstGeom>
        </p:spPr>
        <p:txBody>
          <a:bodyPr wrap="square">
            <a:spAutoFit/>
          </a:bodyPr>
          <a:lstStyle/>
          <a:p>
            <a:r>
              <a:rPr lang="nl-NL" sz="1200" dirty="0" smtClean="0">
                <a:latin typeface="dearJoe 3" panose="02000000000000000000" pitchFamily="2" charset="0"/>
              </a:rPr>
              <a:t>Ingrediënten</a:t>
            </a:r>
          </a:p>
          <a:p>
            <a:pPr marL="171450" indent="-171450">
              <a:buFont typeface="Arial" panose="020B0604020202020204" pitchFamily="34" charset="0"/>
              <a:buChar char="•"/>
            </a:pPr>
            <a:r>
              <a:rPr lang="nl-NL" sz="900" dirty="0">
                <a:latin typeface="ClearGothic Serial Light" panose="02000000000000000000" pitchFamily="2" charset="0"/>
              </a:rPr>
              <a:t>2 maïskolven</a:t>
            </a:r>
          </a:p>
          <a:p>
            <a:pPr marL="171450" indent="-171450">
              <a:buFont typeface="Arial" panose="020B0604020202020204" pitchFamily="34" charset="0"/>
              <a:buChar char="•"/>
            </a:pPr>
            <a:r>
              <a:rPr lang="nl-NL" sz="900" dirty="0">
                <a:latin typeface="ClearGothic Serial Light" panose="02000000000000000000" pitchFamily="2" charset="0"/>
              </a:rPr>
              <a:t>1 ui</a:t>
            </a:r>
          </a:p>
          <a:p>
            <a:pPr marL="171450" indent="-171450">
              <a:buFont typeface="Arial" panose="020B0604020202020204" pitchFamily="34" charset="0"/>
              <a:buChar char="•"/>
            </a:pPr>
            <a:r>
              <a:rPr lang="nl-NL" sz="900" dirty="0">
                <a:latin typeface="ClearGothic Serial Light" panose="02000000000000000000" pitchFamily="2" charset="0"/>
              </a:rPr>
              <a:t>1 tl gemalen korianderzaad</a:t>
            </a:r>
          </a:p>
          <a:p>
            <a:pPr marL="171450" indent="-171450">
              <a:buFont typeface="Arial" panose="020B0604020202020204" pitchFamily="34" charset="0"/>
              <a:buChar char="•"/>
            </a:pPr>
            <a:r>
              <a:rPr lang="nl-NL" sz="900" dirty="0">
                <a:latin typeface="ClearGothic Serial Light" panose="02000000000000000000" pitchFamily="2" charset="0"/>
              </a:rPr>
              <a:t>1/2 tl gemalen komijnzaad</a:t>
            </a:r>
          </a:p>
          <a:p>
            <a:pPr marL="171450" indent="-171450">
              <a:buFont typeface="Arial" panose="020B0604020202020204" pitchFamily="34" charset="0"/>
              <a:buChar char="•"/>
            </a:pPr>
            <a:r>
              <a:rPr lang="nl-NL" sz="900" dirty="0">
                <a:latin typeface="ClearGothic Serial Light" panose="02000000000000000000" pitchFamily="2" charset="0"/>
              </a:rPr>
              <a:t>3 takjes verse peterselie</a:t>
            </a:r>
          </a:p>
          <a:p>
            <a:pPr marL="171450" indent="-171450">
              <a:buFont typeface="Arial" panose="020B0604020202020204" pitchFamily="34" charset="0"/>
              <a:buChar char="•"/>
            </a:pPr>
            <a:r>
              <a:rPr lang="nl-NL" sz="900" dirty="0">
                <a:latin typeface="ClearGothic Serial Light" panose="02000000000000000000" pitchFamily="2" charset="0"/>
              </a:rPr>
              <a:t>zeezout naar smaak</a:t>
            </a:r>
          </a:p>
          <a:p>
            <a:pPr marL="171450" indent="-171450">
              <a:buFont typeface="Arial" panose="020B0604020202020204" pitchFamily="34" charset="0"/>
              <a:buChar char="•"/>
            </a:pPr>
            <a:r>
              <a:rPr lang="nl-NL" sz="900" dirty="0">
                <a:latin typeface="ClearGothic Serial Light" panose="02000000000000000000" pitchFamily="2" charset="0"/>
              </a:rPr>
              <a:t>5 dl water</a:t>
            </a:r>
          </a:p>
          <a:p>
            <a:pPr marL="171450" indent="-171450">
              <a:buFont typeface="Arial" panose="020B0604020202020204" pitchFamily="34" charset="0"/>
              <a:buChar char="•"/>
            </a:pPr>
            <a:r>
              <a:rPr lang="nl-NL" sz="900" dirty="0">
                <a:latin typeface="ClearGothic Serial Light" panose="02000000000000000000" pitchFamily="2" charset="0"/>
              </a:rPr>
              <a:t>1 el crème fraîche of haver-of sojacuisine</a:t>
            </a:r>
            <a:endParaRPr lang="nl-NL" sz="900" dirty="0">
              <a:latin typeface="ClearGothic Serial Light" panose="02000000000000000000" pitchFamily="2" charset="0"/>
            </a:endParaRPr>
          </a:p>
        </p:txBody>
      </p:sp>
      <p:pic>
        <p:nvPicPr>
          <p:cNvPr id="6" name="Afbeelding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0239" y="1231332"/>
            <a:ext cx="1749524" cy="2385753"/>
          </a:xfrm>
          <a:prstGeom prst="rect">
            <a:avLst/>
          </a:prstGeom>
        </p:spPr>
      </p:pic>
    </p:spTree>
    <p:extLst>
      <p:ext uri="{BB962C8B-B14F-4D97-AF65-F5344CB8AC3E}">
        <p14:creationId xmlns:p14="http://schemas.microsoft.com/office/powerpoint/2010/main" val="3926273226"/>
      </p:ext>
    </p:extLst>
  </p:cSld>
  <p:clrMapOvr>
    <a:masterClrMapping/>
  </p:clrMapOvr>
  <p:timing>
    <p:tnLst>
      <p:par>
        <p:cTn id="1" dur="indefinite" restart="never" nodeType="tmRoot"/>
      </p:par>
    </p:tnLst>
  </p:timing>
</p:sld>
</file>

<file path=ppt/theme/theme1.xml><?xml version="1.0" encoding="utf-8"?>
<a:theme xmlns:a="http://schemas.openxmlformats.org/drawingml/2006/main" name="Kantoorthema">
  <a:themeElements>
    <a:clrScheme name="Kantoorthema">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them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th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21424</TotalTime>
  <Words>913</Words>
  <Application>Microsoft Office PowerPoint</Application>
  <PresentationFormat>A4 (210 x 297 mm)</PresentationFormat>
  <Paragraphs>85</Paragraphs>
  <Slides>2</Slides>
  <Notes>2</Notes>
  <HiddenSlides>0</HiddenSlides>
  <MMClips>0</MMClips>
  <ScaleCrop>false</ScaleCrop>
  <HeadingPairs>
    <vt:vector size="6" baseType="variant">
      <vt:variant>
        <vt:lpstr>Gebruikte lettertypen</vt:lpstr>
      </vt:variant>
      <vt:variant>
        <vt:i4>6</vt:i4>
      </vt:variant>
      <vt:variant>
        <vt:lpstr>Thema</vt:lpstr>
      </vt:variant>
      <vt:variant>
        <vt:i4>1</vt:i4>
      </vt:variant>
      <vt:variant>
        <vt:lpstr>Diatitels</vt:lpstr>
      </vt:variant>
      <vt:variant>
        <vt:i4>2</vt:i4>
      </vt:variant>
    </vt:vector>
  </HeadingPairs>
  <TitlesOfParts>
    <vt:vector size="9" baseType="lpstr">
      <vt:lpstr>Arial</vt:lpstr>
      <vt:lpstr>Calibri</vt:lpstr>
      <vt:lpstr>Calibri Light</vt:lpstr>
      <vt:lpstr>ClearGothic Serial</vt:lpstr>
      <vt:lpstr>ClearGothic Serial Light</vt:lpstr>
      <vt:lpstr>dearJoe 3</vt:lpstr>
      <vt:lpstr>Kantoorthema</vt:lpstr>
      <vt:lpstr>PowerPoint-presentatie</vt:lpstr>
      <vt:lpstr>Odin</vt:lpstr>
    </vt:vector>
  </TitlesOfParts>
  <Company>Odin Groothandel B.V.</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Odin</dc:title>
  <dc:creator>Sanne Verhoeven</dc:creator>
  <cp:lastModifiedBy>Janneke Meijer</cp:lastModifiedBy>
  <cp:revision>756</cp:revision>
  <cp:lastPrinted>2024-09-20T09:23:23Z</cp:lastPrinted>
  <dcterms:created xsi:type="dcterms:W3CDTF">2023-01-18T14:45:27Z</dcterms:created>
  <dcterms:modified xsi:type="dcterms:W3CDTF">2024-09-20T12:09:11Z</dcterms:modified>
</cp:coreProperties>
</file>